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9.wmf" ContentType="image/x-wmf"/>
  <Override PartName="/ppt/media/image98.wmf" ContentType="image/x-wmf"/>
  <Override PartName="/ppt/media/image97.png" ContentType="image/png"/>
  <Override PartName="/ppt/media/image96.wmf" ContentType="image/x-wmf"/>
  <Override PartName="/ppt/media/image95.wmf" ContentType="image/x-wmf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9.png" ContentType="image/png"/>
  <Override PartName="/ppt/media/image106.png" ContentType="image/png"/>
  <Override PartName="/ppt/media/image88.png" ContentType="image/png"/>
  <Override PartName="/ppt/media/image105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102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25.png" ContentType="image/png"/>
  <Override PartName="/ppt/media/image24.png" ContentType="image/png"/>
  <Override PartName="/ppt/media/image19.wmf" ContentType="image/x-wmf"/>
  <Override PartName="/ppt/media/image108.wmf" ContentType="image/x-wmf"/>
  <Override PartName="/ppt/media/image9.wmf" ContentType="image/x-wmf"/>
  <Override PartName="/ppt/media/image20.jpeg" ContentType="image/jpeg"/>
  <Override PartName="/ppt/media/image79.png" ContentType="image/png"/>
  <Override PartName="/ppt/media/image54.wmf" ContentType="image/x-wmf"/>
  <Override PartName="/ppt/media/image6.wmf" ContentType="image/x-wmf"/>
  <Override PartName="/ppt/media/image104.wmf" ContentType="image/x-wmf"/>
  <Override PartName="/ppt/media/image5.wmf" ContentType="image/x-wmf"/>
  <Override PartName="/ppt/media/image103.wmf" ContentType="image/x-wmf"/>
  <Override PartName="/ppt/media/image4.wmf" ContentType="image/x-wmf"/>
  <Override PartName="/ppt/media/image12.jpeg" ContentType="image/jpeg"/>
  <Override PartName="/ppt/media/image3.wmf" ContentType="image/x-wmf"/>
  <Override PartName="/ppt/media/image100.wmf" ContentType="image/x-wmf"/>
  <Override PartName="/ppt/media/image1.wmf" ContentType="image/x-wmf"/>
  <Override PartName="/ppt/media/image101.wmf" ContentType="image/x-wmf"/>
  <Override PartName="/ppt/media/image2.wmf" ContentType="image/x-wmf"/>
  <Override PartName="/ppt/media/image7.wmf" ContentType="image/x-wmf"/>
  <Override PartName="/ppt/media/image107.wmf" ContentType="image/x-wmf"/>
  <Override PartName="/ppt/media/image8.wmf" ContentType="image/x-wmf"/>
  <Override PartName="/ppt/media/image36.wmf" ContentType="image/x-wmf"/>
  <Override PartName="/ppt/media/image11.wmf" ContentType="image/x-wmf"/>
  <Override PartName="/ppt/media/image35.wmf" ContentType="image/x-wmf"/>
  <Override PartName="/ppt/media/image10.wmf" ContentType="image/x-wmf"/>
  <Override PartName="/ppt/media/image64.png" ContentType="image/png"/>
  <Override PartName="/ppt/media/image63.png" ContentType="image/png"/>
  <Override PartName="/ppt/media/image32.wmf" ContentType="image/x-wmf"/>
  <Override PartName="/ppt/media/image57.wmf" ContentType="image/x-wmf"/>
  <Override PartName="/ppt/media/image62.png" ContentType="image/png"/>
  <Override PartName="/ppt/media/image31.wmf" ContentType="image/x-wmf"/>
  <Override PartName="/ppt/media/image56.wmf" ContentType="image/x-wmf"/>
  <Override PartName="/ppt/media/image61.png" ContentType="image/png"/>
  <Override PartName="/ppt/media/image30.wmf" ContentType="image/x-wmf"/>
  <Override PartName="/ppt/media/image55.wmf" ContentType="image/x-wmf"/>
  <Override PartName="/ppt/media/image60.png" ContentType="image/png"/>
  <Override PartName="/ppt/media/image29.wmf" ContentType="image/x-wmf"/>
  <Override PartName="/ppt/media/image21.jpeg" ContentType="image/jpeg"/>
  <Override PartName="/ppt/media/image34.wmf" ContentType="image/x-wmf"/>
  <Override PartName="/ppt/media/image59.png" ContentType="image/png"/>
  <Override PartName="/ppt/media/image28.wmf" ContentType="image/x-wmf"/>
  <Override PartName="/ppt/media/image33.wmf" ContentType="image/x-wmf"/>
  <Override PartName="/ppt/media/image58.png" ContentType="image/png"/>
  <Override PartName="/ppt/media/image27.wmf" ContentType="image/x-wmf"/>
  <Override PartName="/ppt/media/image26.wmf" ContentType="image/x-wmf"/>
  <Override PartName="/ppt/media/image48.wmf" ContentType="image/x-wmf"/>
  <Override PartName="/ppt/media/image22.wmf" ContentType="image/x-wmf"/>
  <Override PartName="/ppt/media/image47.wmf" ContentType="image/x-wmf"/>
  <Override PartName="/ppt/media/image18.wmf" ContentType="image/x-wmf"/>
  <Override PartName="/ppt/media/image17.wmf" ContentType="image/x-wmf"/>
  <Override PartName="/ppt/media/image16.wmf" ContentType="image/x-wmf"/>
  <Override PartName="/ppt/media/image13.jpeg" ContentType="image/jpeg"/>
  <Override PartName="/ppt/media/image14.jpeg" ContentType="image/jpeg"/>
  <Override PartName="/ppt/media/image23.wmf" ContentType="image/x-wmf"/>
  <Override PartName="/ppt/media/image15.jpeg" ContentType="image/jpeg"/>
  <Override PartName="/ppt/media/image37.wmf" ContentType="image/x-wmf"/>
  <Override PartName="/ppt/media/image38.wmf" ContentType="image/x-wmf"/>
  <Override PartName="/ppt/media/image39.wmf" ContentType="image/x-wmf"/>
  <Override PartName="/ppt/media/image65.png" ContentType="image/png"/>
  <Override PartName="/ppt/media/image40.wmf" ContentType="image/x-wmf"/>
  <Override PartName="/ppt/media/image70.png" ContentType="image/png"/>
  <Override PartName="/ppt/media/image66.png" ContentType="image/png"/>
  <Override PartName="/ppt/media/image41.wmf" ContentType="image/x-wmf"/>
  <Override PartName="/ppt/media/image71.png" ContentType="image/png"/>
  <Override PartName="/ppt/media/image67.png" ContentType="image/png"/>
  <Override PartName="/ppt/media/image42.wmf" ContentType="image/x-wmf"/>
  <Override PartName="/ppt/media/image72.png" ContentType="image/png"/>
  <Override PartName="/ppt/media/image68.png" ContentType="image/png"/>
  <Override PartName="/ppt/media/image43.wmf" ContentType="image/x-wmf"/>
  <Override PartName="/ppt/media/image73.png" ContentType="image/png"/>
  <Override PartName="/ppt/media/image69.png" ContentType="image/png"/>
  <Override PartName="/ppt/media/image44.wmf" ContentType="image/x-wmf"/>
  <Override PartName="/ppt/media/image74.png" ContentType="image/png"/>
  <Override PartName="/ppt/media/image45.wmf" ContentType="image/x-wmf"/>
  <Override PartName="/ppt/media/image50.png" ContentType="image/png"/>
  <Override PartName="/ppt/media/image75.png" ContentType="image/png"/>
  <Override PartName="/ppt/media/image46.wmf" ContentType="image/x-wmf"/>
  <Override PartName="/ppt/media/image49.wmf" ContentType="image/x-wmf"/>
  <Override PartName="/ppt/media/image76.png" ContentType="image/png"/>
  <Override PartName="/ppt/media/image51.wmf" ContentType="image/x-wmf"/>
  <Override PartName="/ppt/media/image77.png" ContentType="image/png"/>
  <Override PartName="/ppt/media/image52.wmf" ContentType="image/x-wmf"/>
  <Override PartName="/ppt/media/image78.png" ContentType="image/png"/>
  <Override PartName="/ppt/media/image53.wmf" ContentType="image/x-wmf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176880"/>
            <a:ext cx="12189600" cy="6786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3120" cy="498960"/>
          </a:xfrm>
          <a:prstGeom prst="rect">
            <a:avLst/>
          </a:prstGeom>
          <a:ln>
            <a:noFill/>
          </a:ln>
        </p:spPr>
      </p:pic>
      <p:pic>
        <p:nvPicPr>
          <p:cNvPr id="2" name="Picture 3" descr=""/>
          <p:cNvPicPr/>
          <p:nvPr/>
        </p:nvPicPr>
        <p:blipFill>
          <a:blip r:embed="rId3"/>
          <a:stretch/>
        </p:blipFill>
        <p:spPr>
          <a:xfrm>
            <a:off x="0" y="0"/>
            <a:ext cx="959400" cy="74664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0" y="0"/>
            <a:ext cx="12189600" cy="68554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7" descr=""/>
          <p:cNvPicPr/>
          <p:nvPr/>
        </p:nvPicPr>
        <p:blipFill>
          <a:blip r:embed="rId4"/>
          <a:stretch/>
        </p:blipFill>
        <p:spPr>
          <a:xfrm>
            <a:off x="838080" y="703080"/>
            <a:ext cx="4655880" cy="1244160"/>
          </a:xfrm>
          <a:prstGeom prst="rect">
            <a:avLst/>
          </a:prstGeom>
          <a:ln>
            <a:noFill/>
          </a:ln>
        </p:spPr>
      </p:pic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6176880"/>
            <a:ext cx="12189600" cy="6786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3120" cy="498960"/>
          </a:xfrm>
          <a:prstGeom prst="rect">
            <a:avLst/>
          </a:prstGeom>
          <a:ln>
            <a:noFill/>
          </a:ln>
        </p:spPr>
      </p:pic>
      <p:pic>
        <p:nvPicPr>
          <p:cNvPr id="45" name="Picture 3" descr=""/>
          <p:cNvPicPr/>
          <p:nvPr/>
        </p:nvPicPr>
        <p:blipFill>
          <a:blip r:embed="rId3"/>
          <a:stretch/>
        </p:blipFill>
        <p:spPr>
          <a:xfrm>
            <a:off x="0" y="0"/>
            <a:ext cx="959400" cy="746640"/>
          </a:xfrm>
          <a:prstGeom prst="rect">
            <a:avLst/>
          </a:prstGeom>
          <a:ln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176880"/>
            <a:ext cx="12189600" cy="6786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3120" cy="498960"/>
          </a:xfrm>
          <a:prstGeom prst="rect">
            <a:avLst/>
          </a:prstGeom>
          <a:ln>
            <a:noFill/>
          </a:ln>
        </p:spPr>
      </p:pic>
      <p:pic>
        <p:nvPicPr>
          <p:cNvPr id="86" name="Picture 3" descr=""/>
          <p:cNvPicPr/>
          <p:nvPr/>
        </p:nvPicPr>
        <p:blipFill>
          <a:blip r:embed="rId3"/>
          <a:stretch/>
        </p:blipFill>
        <p:spPr>
          <a:xfrm>
            <a:off x="0" y="0"/>
            <a:ext cx="959400" cy="74664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6176880"/>
            <a:ext cx="12189600" cy="6786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3120" cy="498960"/>
          </a:xfrm>
          <a:prstGeom prst="rect">
            <a:avLst/>
          </a:prstGeom>
          <a:ln>
            <a:noFill/>
          </a:ln>
        </p:spPr>
      </p:pic>
      <p:pic>
        <p:nvPicPr>
          <p:cNvPr id="127" name="Picture 3" descr=""/>
          <p:cNvPicPr/>
          <p:nvPr/>
        </p:nvPicPr>
        <p:blipFill>
          <a:blip r:embed="rId3"/>
          <a:stretch/>
        </p:blipFill>
        <p:spPr>
          <a:xfrm>
            <a:off x="0" y="0"/>
            <a:ext cx="959400" cy="746640"/>
          </a:xfrm>
          <a:prstGeom prst="rect">
            <a:avLst/>
          </a:prstGeom>
          <a:ln>
            <a:noFill/>
          </a:ln>
        </p:spPr>
      </p:pic>
      <p:sp>
        <p:nvSpPr>
          <p:cNvPr id="128" name="PlaceHolder 2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6176880"/>
            <a:ext cx="12189600" cy="6786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3120" cy="498960"/>
          </a:xfrm>
          <a:prstGeom prst="rect">
            <a:avLst/>
          </a:prstGeom>
          <a:ln>
            <a:noFill/>
          </a:ln>
        </p:spPr>
      </p:pic>
      <p:pic>
        <p:nvPicPr>
          <p:cNvPr id="168" name="Picture 3" descr=""/>
          <p:cNvPicPr/>
          <p:nvPr/>
        </p:nvPicPr>
        <p:blipFill>
          <a:blip r:embed="rId3"/>
          <a:stretch/>
        </p:blipFill>
        <p:spPr>
          <a:xfrm>
            <a:off x="0" y="0"/>
            <a:ext cx="959400" cy="746640"/>
          </a:xfrm>
          <a:prstGeom prst="rect">
            <a:avLst/>
          </a:prstGeom>
          <a:ln>
            <a:noFill/>
          </a:ln>
        </p:spPr>
      </p:pic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slideLayout" Target="../slideLayouts/slideLayout4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slideLayout" Target="../slideLayouts/slideLayout4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4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slideLayout" Target="../slideLayouts/slideLayout4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slideLayout" Target="../slideLayouts/slideLayout4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4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4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slideLayout" Target="../slideLayouts/slideLayout4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slideLayout" Target="../slideLayouts/slideLayout4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slideLayout" Target="../slideLayouts/slideLayout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slideLayout" Target="../slideLayouts/slideLayout4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slideLayout" Target="../slideLayouts/slideLayout4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4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4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Relationship Id="rId3" Type="http://schemas.openxmlformats.org/officeDocument/2006/relationships/slideLayout" Target="../slideLayouts/slideLayout4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wmf"/><Relationship Id="rId4" Type="http://schemas.openxmlformats.org/officeDocument/2006/relationships/image" Target="../media/image50.png"/><Relationship Id="rId5" Type="http://schemas.openxmlformats.org/officeDocument/2006/relationships/image" Target="../media/image51.wmf"/><Relationship Id="rId6" Type="http://schemas.openxmlformats.org/officeDocument/2006/relationships/image" Target="../media/image52.wmf"/><Relationship Id="rId7" Type="http://schemas.openxmlformats.org/officeDocument/2006/relationships/slideLayout" Target="../slideLayouts/slideLayout4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image" Target="../media/image54.wmf"/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image" Target="../media/image57.wmf"/><Relationship Id="rId6" Type="http://schemas.openxmlformats.org/officeDocument/2006/relationships/slideLayout" Target="../slideLayouts/slideLayout4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4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://my.library.com/user/(%5b%5e/&#8221;%5d*)$&#8221;)" TargetMode="External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4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4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hyperlink" Target="http://my.library.com/user/(%5b%5e/&#8221;%5d*)$&#8221;)" TargetMode="External"/><Relationship Id="rId5" Type="http://schemas.openxmlformats.org/officeDocument/2006/relationships/slideLayout" Target="../slideLayouts/slideLayout4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4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4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slideLayout" Target="../slideLayouts/slideLayout4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4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slideLayout" Target="../slideLayouts/slideLayout4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4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slideLayout" Target="../slideLayouts/slideLayout4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5.wmf"/><Relationship Id="rId2" Type="http://schemas.openxmlformats.org/officeDocument/2006/relationships/image" Target="../media/image96.wmf"/><Relationship Id="rId3" Type="http://schemas.openxmlformats.org/officeDocument/2006/relationships/image" Target="../media/image97.png"/><Relationship Id="rId4" Type="http://schemas.openxmlformats.org/officeDocument/2006/relationships/image" Target="../media/image98.wmf"/><Relationship Id="rId5" Type="http://schemas.openxmlformats.org/officeDocument/2006/relationships/image" Target="../media/image99.wmf"/><Relationship Id="rId6" Type="http://schemas.openxmlformats.org/officeDocument/2006/relationships/slideLayout" Target="../slideLayouts/slideLayout4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0.wmf"/><Relationship Id="rId2" Type="http://schemas.openxmlformats.org/officeDocument/2006/relationships/image" Target="../media/image101.wmf"/><Relationship Id="rId3" Type="http://schemas.openxmlformats.org/officeDocument/2006/relationships/image" Target="../media/image102.png"/><Relationship Id="rId4" Type="http://schemas.openxmlformats.org/officeDocument/2006/relationships/image" Target="../media/image103.wmf"/><Relationship Id="rId5" Type="http://schemas.openxmlformats.org/officeDocument/2006/relationships/image" Target="../media/image104.wmf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slideLayout" Target="../slideLayouts/slideLayout4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07.wmf"/><Relationship Id="rId2" Type="http://schemas.openxmlformats.org/officeDocument/2006/relationships/image" Target="../media/image108.wmf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975320" y="4385520"/>
            <a:ext cx="9423360" cy="12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en-GB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Behaviour Driven Development :</a:t>
            </a:r>
            <a:br/>
            <a:r>
              <a:rPr b="1" lang="en-GB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theGardener roots</a:t>
            </a: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12189600" cy="61912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 | Functional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AD8B351D-BC6A-4D7B-A3AA-14497C93FDD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84" name="Picture 4" descr=""/>
          <p:cNvPicPr/>
          <p:nvPr/>
        </p:nvPicPr>
        <p:blipFill>
          <a:blip r:embed="rId1"/>
          <a:stretch/>
        </p:blipFill>
        <p:spPr>
          <a:xfrm>
            <a:off x="3086640" y="1267920"/>
            <a:ext cx="6972120" cy="460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0" y="0"/>
            <a:ext cx="12189600" cy="61912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 | Executable Documentation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3A0CDE1F-04A5-44F4-B8A9-333C4D50D0D7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3121200" y="1267920"/>
            <a:ext cx="8070480" cy="460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729E9A4-A985-455B-B6F1-38133CDBAAA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6444360" y="2286720"/>
            <a:ext cx="2174760" cy="2176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7084440" y="2350800"/>
            <a:ext cx="936720" cy="10288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"/>
          <p:cNvSpPr/>
          <p:nvPr/>
        </p:nvSpPr>
        <p:spPr>
          <a:xfrm>
            <a:off x="6909840" y="3727440"/>
            <a:ext cx="1241640" cy="7358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6"/>
          <p:cNvSpPr/>
          <p:nvPr/>
        </p:nvSpPr>
        <p:spPr>
          <a:xfrm>
            <a:off x="6909840" y="3727440"/>
            <a:ext cx="619560" cy="7358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"/>
          <p:cNvSpPr/>
          <p:nvPr/>
        </p:nvSpPr>
        <p:spPr>
          <a:xfrm>
            <a:off x="7377480" y="3318120"/>
            <a:ext cx="304560" cy="10350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8"/>
          <p:cNvSpPr/>
          <p:nvPr/>
        </p:nvSpPr>
        <p:spPr>
          <a:xfrm>
            <a:off x="7443720" y="4030200"/>
            <a:ext cx="164160" cy="322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9"/>
          <p:cNvSpPr/>
          <p:nvPr/>
        </p:nvSpPr>
        <p:spPr>
          <a:xfrm>
            <a:off x="7377480" y="3542760"/>
            <a:ext cx="304560" cy="2062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0"/>
          <p:cNvSpPr/>
          <p:nvPr/>
        </p:nvSpPr>
        <p:spPr>
          <a:xfrm>
            <a:off x="6879600" y="2752200"/>
            <a:ext cx="1299600" cy="8582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1"/>
          <p:cNvSpPr/>
          <p:nvPr/>
        </p:nvSpPr>
        <p:spPr>
          <a:xfrm>
            <a:off x="7531920" y="2752200"/>
            <a:ext cx="647640" cy="8582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2"/>
          <p:cNvSpPr/>
          <p:nvPr/>
        </p:nvSpPr>
        <p:spPr>
          <a:xfrm>
            <a:off x="7064280" y="2593800"/>
            <a:ext cx="928440" cy="6998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3"/>
          <p:cNvSpPr/>
          <p:nvPr/>
        </p:nvSpPr>
        <p:spPr>
          <a:xfrm>
            <a:off x="7100640" y="2593800"/>
            <a:ext cx="868320" cy="7156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4"/>
          <p:cNvSpPr/>
          <p:nvPr/>
        </p:nvSpPr>
        <p:spPr>
          <a:xfrm>
            <a:off x="7873200" y="3043080"/>
            <a:ext cx="108000" cy="20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5"/>
          <p:cNvSpPr/>
          <p:nvPr/>
        </p:nvSpPr>
        <p:spPr>
          <a:xfrm>
            <a:off x="7080480" y="3043080"/>
            <a:ext cx="108000" cy="20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6"/>
          <p:cNvSpPr/>
          <p:nvPr/>
        </p:nvSpPr>
        <p:spPr>
          <a:xfrm>
            <a:off x="7234920" y="3063240"/>
            <a:ext cx="591480" cy="2221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7"/>
          <p:cNvSpPr/>
          <p:nvPr/>
        </p:nvSpPr>
        <p:spPr>
          <a:xfrm>
            <a:off x="7251120" y="3071160"/>
            <a:ext cx="250200" cy="200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8"/>
          <p:cNvSpPr/>
          <p:nvPr/>
        </p:nvSpPr>
        <p:spPr>
          <a:xfrm>
            <a:off x="7560000" y="3071160"/>
            <a:ext cx="248400" cy="200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9"/>
          <p:cNvSpPr/>
          <p:nvPr/>
        </p:nvSpPr>
        <p:spPr>
          <a:xfrm>
            <a:off x="7112520" y="3530880"/>
            <a:ext cx="416880" cy="822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0"/>
          <p:cNvSpPr/>
          <p:nvPr/>
        </p:nvSpPr>
        <p:spPr>
          <a:xfrm>
            <a:off x="7531920" y="3530880"/>
            <a:ext cx="414720" cy="822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1"/>
          <p:cNvSpPr/>
          <p:nvPr/>
        </p:nvSpPr>
        <p:spPr>
          <a:xfrm>
            <a:off x="3356640" y="4660920"/>
            <a:ext cx="217044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Product Owner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10" name="CustomShape 22"/>
          <p:cNvSpPr/>
          <p:nvPr/>
        </p:nvSpPr>
        <p:spPr>
          <a:xfrm>
            <a:off x="6449400" y="4660920"/>
            <a:ext cx="217044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11" name="CustomShape 23"/>
          <p:cNvSpPr/>
          <p:nvPr/>
        </p:nvSpPr>
        <p:spPr>
          <a:xfrm>
            <a:off x="7329240" y="3120840"/>
            <a:ext cx="39744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4"/>
          <p:cNvSpPr/>
          <p:nvPr/>
        </p:nvSpPr>
        <p:spPr>
          <a:xfrm>
            <a:off x="7329240" y="3351600"/>
            <a:ext cx="399240" cy="1404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5"/>
          <p:cNvSpPr/>
          <p:nvPr/>
        </p:nvSpPr>
        <p:spPr>
          <a:xfrm>
            <a:off x="7376760" y="3119400"/>
            <a:ext cx="94320" cy="94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6"/>
          <p:cNvSpPr/>
          <p:nvPr/>
        </p:nvSpPr>
        <p:spPr>
          <a:xfrm>
            <a:off x="7586280" y="3119400"/>
            <a:ext cx="94320" cy="94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5" name="Picture 11" descr=""/>
          <p:cNvPicPr/>
          <p:nvPr/>
        </p:nvPicPr>
        <p:blipFill>
          <a:blip r:embed="rId1"/>
          <a:stretch/>
        </p:blipFill>
        <p:spPr>
          <a:xfrm>
            <a:off x="3300480" y="2304000"/>
            <a:ext cx="2103840" cy="21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1A637F6F-2D29-4EA7-83CC-DE07AE37FD70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5045040" y="1800360"/>
            <a:ext cx="1735920" cy="172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4"/>
          <p:cNvSpPr/>
          <p:nvPr/>
        </p:nvSpPr>
        <p:spPr>
          <a:xfrm>
            <a:off x="5048280" y="1798560"/>
            <a:ext cx="1732680" cy="17341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5"/>
          <p:cNvSpPr/>
          <p:nvPr/>
        </p:nvSpPr>
        <p:spPr>
          <a:xfrm>
            <a:off x="5419800" y="2944800"/>
            <a:ext cx="988200" cy="5878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6"/>
          <p:cNvSpPr/>
          <p:nvPr/>
        </p:nvSpPr>
        <p:spPr>
          <a:xfrm>
            <a:off x="6315120" y="3138480"/>
            <a:ext cx="92880" cy="2973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7"/>
          <p:cNvSpPr/>
          <p:nvPr/>
        </p:nvSpPr>
        <p:spPr>
          <a:xfrm>
            <a:off x="6134040" y="3003480"/>
            <a:ext cx="102240" cy="5007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8"/>
          <p:cNvSpPr/>
          <p:nvPr/>
        </p:nvSpPr>
        <p:spPr>
          <a:xfrm>
            <a:off x="5951520" y="2948040"/>
            <a:ext cx="106920" cy="5817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"/>
          <p:cNvSpPr/>
          <p:nvPr/>
        </p:nvSpPr>
        <p:spPr>
          <a:xfrm>
            <a:off x="5773680" y="2948040"/>
            <a:ext cx="102240" cy="5817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0"/>
          <p:cNvSpPr/>
          <p:nvPr/>
        </p:nvSpPr>
        <p:spPr>
          <a:xfrm>
            <a:off x="5591160" y="3000240"/>
            <a:ext cx="103680" cy="5040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1"/>
          <p:cNvSpPr/>
          <p:nvPr/>
        </p:nvSpPr>
        <p:spPr>
          <a:xfrm>
            <a:off x="5419800" y="3141720"/>
            <a:ext cx="95760" cy="2926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2"/>
          <p:cNvSpPr/>
          <p:nvPr/>
        </p:nvSpPr>
        <p:spPr>
          <a:xfrm>
            <a:off x="5492880" y="3078000"/>
            <a:ext cx="842040" cy="1069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3"/>
          <p:cNvSpPr/>
          <p:nvPr/>
        </p:nvSpPr>
        <p:spPr>
          <a:xfrm>
            <a:off x="5423040" y="3260880"/>
            <a:ext cx="981720" cy="1022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4"/>
          <p:cNvSpPr/>
          <p:nvPr/>
        </p:nvSpPr>
        <p:spPr>
          <a:xfrm>
            <a:off x="5524560" y="3441600"/>
            <a:ext cx="780120" cy="910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5"/>
          <p:cNvSpPr/>
          <p:nvPr/>
        </p:nvSpPr>
        <p:spPr>
          <a:xfrm>
            <a:off x="6315120" y="3138480"/>
            <a:ext cx="19800" cy="468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6"/>
          <p:cNvSpPr/>
          <p:nvPr/>
        </p:nvSpPr>
        <p:spPr>
          <a:xfrm>
            <a:off x="6315120" y="3260880"/>
            <a:ext cx="89640" cy="1022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7"/>
          <p:cNvSpPr/>
          <p:nvPr/>
        </p:nvSpPr>
        <p:spPr>
          <a:xfrm>
            <a:off x="6134040" y="3078000"/>
            <a:ext cx="102240" cy="106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8"/>
          <p:cNvSpPr/>
          <p:nvPr/>
        </p:nvSpPr>
        <p:spPr>
          <a:xfrm>
            <a:off x="6134040" y="3260880"/>
            <a:ext cx="102240" cy="102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9"/>
          <p:cNvSpPr/>
          <p:nvPr/>
        </p:nvSpPr>
        <p:spPr>
          <a:xfrm>
            <a:off x="6134040" y="3441600"/>
            <a:ext cx="102240" cy="626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0"/>
          <p:cNvSpPr/>
          <p:nvPr/>
        </p:nvSpPr>
        <p:spPr>
          <a:xfrm>
            <a:off x="5951520" y="3078000"/>
            <a:ext cx="106920" cy="106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1"/>
          <p:cNvSpPr/>
          <p:nvPr/>
        </p:nvSpPr>
        <p:spPr>
          <a:xfrm>
            <a:off x="5951520" y="3260880"/>
            <a:ext cx="106920" cy="102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2"/>
          <p:cNvSpPr/>
          <p:nvPr/>
        </p:nvSpPr>
        <p:spPr>
          <a:xfrm>
            <a:off x="5951520" y="3441600"/>
            <a:ext cx="106920" cy="878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23"/>
          <p:cNvSpPr/>
          <p:nvPr/>
        </p:nvSpPr>
        <p:spPr>
          <a:xfrm>
            <a:off x="5773680" y="3078000"/>
            <a:ext cx="102240" cy="106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4"/>
          <p:cNvSpPr/>
          <p:nvPr/>
        </p:nvSpPr>
        <p:spPr>
          <a:xfrm>
            <a:off x="5773680" y="3260880"/>
            <a:ext cx="102240" cy="102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5"/>
          <p:cNvSpPr/>
          <p:nvPr/>
        </p:nvSpPr>
        <p:spPr>
          <a:xfrm>
            <a:off x="5773680" y="3441600"/>
            <a:ext cx="102240" cy="878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6"/>
          <p:cNvSpPr/>
          <p:nvPr/>
        </p:nvSpPr>
        <p:spPr>
          <a:xfrm>
            <a:off x="5591160" y="3078000"/>
            <a:ext cx="103680" cy="106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7"/>
          <p:cNvSpPr/>
          <p:nvPr/>
        </p:nvSpPr>
        <p:spPr>
          <a:xfrm>
            <a:off x="5591160" y="3260880"/>
            <a:ext cx="103680" cy="102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8"/>
          <p:cNvSpPr/>
          <p:nvPr/>
        </p:nvSpPr>
        <p:spPr>
          <a:xfrm>
            <a:off x="5591160" y="3441600"/>
            <a:ext cx="103680" cy="626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9"/>
          <p:cNvSpPr/>
          <p:nvPr/>
        </p:nvSpPr>
        <p:spPr>
          <a:xfrm>
            <a:off x="5492880" y="3141720"/>
            <a:ext cx="23040" cy="435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0"/>
          <p:cNvSpPr/>
          <p:nvPr/>
        </p:nvSpPr>
        <p:spPr>
          <a:xfrm>
            <a:off x="5423040" y="3260880"/>
            <a:ext cx="92880" cy="1022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1"/>
          <p:cNvSpPr/>
          <p:nvPr/>
        </p:nvSpPr>
        <p:spPr>
          <a:xfrm>
            <a:off x="5792760" y="2619360"/>
            <a:ext cx="241920" cy="4863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2"/>
          <p:cNvSpPr/>
          <p:nvPr/>
        </p:nvSpPr>
        <p:spPr>
          <a:xfrm>
            <a:off x="5792760" y="2795760"/>
            <a:ext cx="241920" cy="1674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3"/>
          <p:cNvSpPr/>
          <p:nvPr/>
        </p:nvSpPr>
        <p:spPr>
          <a:xfrm>
            <a:off x="5396040" y="2168640"/>
            <a:ext cx="1037160" cy="683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4"/>
          <p:cNvSpPr/>
          <p:nvPr/>
        </p:nvSpPr>
        <p:spPr>
          <a:xfrm>
            <a:off x="5543640" y="2043000"/>
            <a:ext cx="740520" cy="5547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5"/>
          <p:cNvSpPr/>
          <p:nvPr/>
        </p:nvSpPr>
        <p:spPr>
          <a:xfrm>
            <a:off x="5589720" y="1933560"/>
            <a:ext cx="649800" cy="5799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6"/>
          <p:cNvSpPr/>
          <p:nvPr/>
        </p:nvSpPr>
        <p:spPr>
          <a:xfrm>
            <a:off x="5465880" y="2216160"/>
            <a:ext cx="897480" cy="32616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7"/>
          <p:cNvSpPr/>
          <p:nvPr/>
        </p:nvSpPr>
        <p:spPr>
          <a:xfrm>
            <a:off x="5616720" y="2251080"/>
            <a:ext cx="589680" cy="56736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8"/>
          <p:cNvSpPr/>
          <p:nvPr/>
        </p:nvSpPr>
        <p:spPr>
          <a:xfrm>
            <a:off x="5916600" y="2270160"/>
            <a:ext cx="361080" cy="5817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39"/>
          <p:cNvSpPr/>
          <p:nvPr/>
        </p:nvSpPr>
        <p:spPr>
          <a:xfrm>
            <a:off x="5718240" y="1989000"/>
            <a:ext cx="394200" cy="2196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40"/>
          <p:cNvSpPr/>
          <p:nvPr/>
        </p:nvSpPr>
        <p:spPr>
          <a:xfrm>
            <a:off x="5551560" y="2238480"/>
            <a:ext cx="695880" cy="3229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41"/>
          <p:cNvSpPr/>
          <p:nvPr/>
        </p:nvSpPr>
        <p:spPr>
          <a:xfrm>
            <a:off x="6188040" y="2400480"/>
            <a:ext cx="86400" cy="1641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42"/>
          <p:cNvSpPr/>
          <p:nvPr/>
        </p:nvSpPr>
        <p:spPr>
          <a:xfrm>
            <a:off x="5556240" y="2400480"/>
            <a:ext cx="86400" cy="1641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43"/>
          <p:cNvSpPr/>
          <p:nvPr/>
        </p:nvSpPr>
        <p:spPr>
          <a:xfrm>
            <a:off x="5554800" y="2995560"/>
            <a:ext cx="200520" cy="4942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44"/>
          <p:cNvSpPr/>
          <p:nvPr/>
        </p:nvSpPr>
        <p:spPr>
          <a:xfrm>
            <a:off x="6062760" y="2973240"/>
            <a:ext cx="241920" cy="5389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45"/>
          <p:cNvSpPr/>
          <p:nvPr/>
        </p:nvSpPr>
        <p:spPr>
          <a:xfrm>
            <a:off x="5634000" y="2884320"/>
            <a:ext cx="594360" cy="3834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46"/>
          <p:cNvSpPr/>
          <p:nvPr/>
        </p:nvSpPr>
        <p:spPr>
          <a:xfrm>
            <a:off x="5599080" y="2967120"/>
            <a:ext cx="610200" cy="3308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47"/>
          <p:cNvSpPr/>
          <p:nvPr/>
        </p:nvSpPr>
        <p:spPr>
          <a:xfrm>
            <a:off x="5607000" y="2422440"/>
            <a:ext cx="614880" cy="50544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48"/>
          <p:cNvSpPr/>
          <p:nvPr/>
        </p:nvSpPr>
        <p:spPr>
          <a:xfrm>
            <a:off x="5803920" y="2643120"/>
            <a:ext cx="221400" cy="1436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49"/>
          <p:cNvSpPr/>
          <p:nvPr/>
        </p:nvSpPr>
        <p:spPr>
          <a:xfrm>
            <a:off x="5675400" y="2413080"/>
            <a:ext cx="475200" cy="1594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50"/>
          <p:cNvSpPr/>
          <p:nvPr/>
        </p:nvSpPr>
        <p:spPr>
          <a:xfrm>
            <a:off x="4826160" y="3603600"/>
            <a:ext cx="217044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User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66" name="CustomShape 51"/>
          <p:cNvSpPr/>
          <p:nvPr/>
        </p:nvSpPr>
        <p:spPr>
          <a:xfrm>
            <a:off x="838080" y="1915200"/>
            <a:ext cx="2319120" cy="13525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52"/>
          <p:cNvSpPr/>
          <p:nvPr/>
        </p:nvSpPr>
        <p:spPr>
          <a:xfrm>
            <a:off x="838080" y="1996200"/>
            <a:ext cx="231912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8" name="Line 53"/>
          <p:cNvSpPr/>
          <p:nvPr/>
        </p:nvSpPr>
        <p:spPr>
          <a:xfrm>
            <a:off x="1282320" y="231084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9" name="CustomShape 54"/>
          <p:cNvSpPr/>
          <p:nvPr/>
        </p:nvSpPr>
        <p:spPr>
          <a:xfrm>
            <a:off x="838080" y="2537280"/>
            <a:ext cx="2319840" cy="6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 of books, popular categories by age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70" name="CustomShape 55"/>
          <p:cNvSpPr/>
          <p:nvPr/>
        </p:nvSpPr>
        <p:spPr>
          <a:xfrm>
            <a:off x="1352520" y="3811680"/>
            <a:ext cx="2319120" cy="13525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56"/>
          <p:cNvSpPr/>
          <p:nvPr/>
        </p:nvSpPr>
        <p:spPr>
          <a:xfrm>
            <a:off x="1352520" y="3892320"/>
            <a:ext cx="231912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2" name="Line 57"/>
          <p:cNvSpPr/>
          <p:nvPr/>
        </p:nvSpPr>
        <p:spPr>
          <a:xfrm>
            <a:off x="1796400" y="4206960"/>
            <a:ext cx="1433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3" name="CustomShape 58"/>
          <p:cNvSpPr/>
          <p:nvPr/>
        </p:nvSpPr>
        <p:spPr>
          <a:xfrm>
            <a:off x="1352520" y="4433400"/>
            <a:ext cx="2319840" cy="6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      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74" name="CustomShape 59"/>
          <p:cNvSpPr/>
          <p:nvPr/>
        </p:nvSpPr>
        <p:spPr>
          <a:xfrm>
            <a:off x="4326840" y="4444920"/>
            <a:ext cx="3168360" cy="15109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60"/>
          <p:cNvSpPr/>
          <p:nvPr/>
        </p:nvSpPr>
        <p:spPr>
          <a:xfrm>
            <a:off x="4326840" y="4525560"/>
            <a:ext cx="31683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6" name="Line 61"/>
          <p:cNvSpPr/>
          <p:nvPr/>
        </p:nvSpPr>
        <p:spPr>
          <a:xfrm>
            <a:off x="4933080" y="4840560"/>
            <a:ext cx="195768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7" name="CustomShape 62"/>
          <p:cNvSpPr/>
          <p:nvPr/>
        </p:nvSpPr>
        <p:spPr>
          <a:xfrm>
            <a:off x="4326840" y="5067000"/>
            <a:ext cx="3169440" cy="6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books, textual search,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multi-criteria search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(category, popularity, availability ...)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78" name="CustomShape 63"/>
          <p:cNvSpPr/>
          <p:nvPr/>
        </p:nvSpPr>
        <p:spPr>
          <a:xfrm>
            <a:off x="8149320" y="3811680"/>
            <a:ext cx="2319120" cy="13525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64"/>
          <p:cNvSpPr/>
          <p:nvPr/>
        </p:nvSpPr>
        <p:spPr>
          <a:xfrm>
            <a:off x="8149320" y="3892320"/>
            <a:ext cx="231912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0" name="Line 65"/>
          <p:cNvSpPr/>
          <p:nvPr/>
        </p:nvSpPr>
        <p:spPr>
          <a:xfrm>
            <a:off x="8593200" y="42069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81" name="CustomShape 66"/>
          <p:cNvSpPr/>
          <p:nvPr/>
        </p:nvSpPr>
        <p:spPr>
          <a:xfrm>
            <a:off x="8149320" y="4433400"/>
            <a:ext cx="2319840" cy="6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 service,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Available books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82" name="CustomShape 67"/>
          <p:cNvSpPr/>
          <p:nvPr/>
        </p:nvSpPr>
        <p:spPr>
          <a:xfrm>
            <a:off x="8667720" y="1909080"/>
            <a:ext cx="2319120" cy="13525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68"/>
          <p:cNvSpPr/>
          <p:nvPr/>
        </p:nvSpPr>
        <p:spPr>
          <a:xfrm>
            <a:off x="8667720" y="1989720"/>
            <a:ext cx="231912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4" name="Line 69"/>
          <p:cNvSpPr/>
          <p:nvPr/>
        </p:nvSpPr>
        <p:spPr>
          <a:xfrm>
            <a:off x="9111960" y="23043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85" name="CustomShape 70"/>
          <p:cNvSpPr/>
          <p:nvPr/>
        </p:nvSpPr>
        <p:spPr>
          <a:xfrm>
            <a:off x="8667720" y="2530800"/>
            <a:ext cx="2319840" cy="65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Users, ages,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books already red...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86" name="CustomShape 71"/>
          <p:cNvSpPr/>
          <p:nvPr/>
        </p:nvSpPr>
        <p:spPr>
          <a:xfrm>
            <a:off x="5763240" y="2476800"/>
            <a:ext cx="253440" cy="19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72"/>
          <p:cNvSpPr/>
          <p:nvPr/>
        </p:nvSpPr>
        <p:spPr>
          <a:xfrm>
            <a:off x="5829480" y="2674080"/>
            <a:ext cx="177840" cy="61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73"/>
          <p:cNvSpPr/>
          <p:nvPr/>
        </p:nvSpPr>
        <p:spPr>
          <a:xfrm>
            <a:off x="5767560" y="2475360"/>
            <a:ext cx="59400" cy="59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74"/>
          <p:cNvSpPr/>
          <p:nvPr/>
        </p:nvSpPr>
        <p:spPr>
          <a:xfrm>
            <a:off x="6000480" y="2475360"/>
            <a:ext cx="59400" cy="59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BF7B780-25DC-44DE-9377-88C5067896F9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1926360" y="2006640"/>
            <a:ext cx="3168360" cy="15109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4"/>
          <p:cNvSpPr/>
          <p:nvPr/>
        </p:nvSpPr>
        <p:spPr>
          <a:xfrm>
            <a:off x="1926360" y="2087280"/>
            <a:ext cx="31683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Line 5"/>
          <p:cNvSpPr/>
          <p:nvPr/>
        </p:nvSpPr>
        <p:spPr>
          <a:xfrm>
            <a:off x="1926360" y="20062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5" name="CustomShape 6"/>
          <p:cNvSpPr/>
          <p:nvPr/>
        </p:nvSpPr>
        <p:spPr>
          <a:xfrm>
            <a:off x="2019240" y="2006640"/>
            <a:ext cx="2997720" cy="15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6" name="CustomShape 7"/>
          <p:cNvSpPr/>
          <p:nvPr/>
        </p:nvSpPr>
        <p:spPr>
          <a:xfrm>
            <a:off x="6003000" y="3606840"/>
            <a:ext cx="3168360" cy="15109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8"/>
          <p:cNvSpPr/>
          <p:nvPr/>
        </p:nvSpPr>
        <p:spPr>
          <a:xfrm>
            <a:off x="6003000" y="3687480"/>
            <a:ext cx="31683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9"/>
          <p:cNvSpPr/>
          <p:nvPr/>
        </p:nvSpPr>
        <p:spPr>
          <a:xfrm>
            <a:off x="6003000" y="36064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9" name="CustomShape 10"/>
          <p:cNvSpPr/>
          <p:nvPr/>
        </p:nvSpPr>
        <p:spPr>
          <a:xfrm>
            <a:off x="6095880" y="3687480"/>
            <a:ext cx="297864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Acceptance criteria 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not read by the user</a:t>
            </a:r>
            <a:endParaRPr b="0" lang="en-GB" sz="18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available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E9EEA46F-6C46-41BC-9C08-03E6B12B4D3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1926360" y="2921040"/>
            <a:ext cx="3168360" cy="15109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4"/>
          <p:cNvSpPr/>
          <p:nvPr/>
        </p:nvSpPr>
        <p:spPr>
          <a:xfrm>
            <a:off x="1926360" y="3001680"/>
            <a:ext cx="31683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05" name="CustomShape 6"/>
          <p:cNvSpPr/>
          <p:nvPr/>
        </p:nvSpPr>
        <p:spPr>
          <a:xfrm>
            <a:off x="2019240" y="2921040"/>
            <a:ext cx="2997720" cy="15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 must be appropriate to the age of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6" name="CustomShape 7"/>
          <p:cNvSpPr/>
          <p:nvPr/>
        </p:nvSpPr>
        <p:spPr>
          <a:xfrm>
            <a:off x="6003000" y="3778200"/>
            <a:ext cx="3168360" cy="15109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8"/>
          <p:cNvSpPr/>
          <p:nvPr/>
        </p:nvSpPr>
        <p:spPr>
          <a:xfrm>
            <a:off x="6003000" y="3858840"/>
            <a:ext cx="31683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09" name="CustomShape 10"/>
          <p:cNvSpPr/>
          <p:nvPr/>
        </p:nvSpPr>
        <p:spPr>
          <a:xfrm>
            <a:off x="6095880" y="3858840"/>
            <a:ext cx="297864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For a better discovery, the books must come from different 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0" name="CustomShape 1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11" name="CustomShape 12"/>
          <p:cNvSpPr/>
          <p:nvPr/>
        </p:nvSpPr>
        <p:spPr>
          <a:xfrm>
            <a:off x="838080" y="1449720"/>
            <a:ext cx="7541280" cy="100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  <a:ea typeface="DejaVu Sans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412" name="Picture 11" descr=""/>
          <p:cNvPicPr/>
          <p:nvPr/>
        </p:nvPicPr>
        <p:blipFill>
          <a:blip r:embed="rId1"/>
          <a:stretch/>
        </p:blipFill>
        <p:spPr>
          <a:xfrm>
            <a:off x="10800000" y="325080"/>
            <a:ext cx="924480" cy="94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46C1C119-7781-4C97-A1F6-88DB9488BA25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1926360" y="2921040"/>
            <a:ext cx="3168360" cy="15109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4"/>
          <p:cNvSpPr/>
          <p:nvPr/>
        </p:nvSpPr>
        <p:spPr>
          <a:xfrm>
            <a:off x="1926360" y="3001680"/>
            <a:ext cx="31683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18" name="CustomShape 6"/>
          <p:cNvSpPr/>
          <p:nvPr/>
        </p:nvSpPr>
        <p:spPr>
          <a:xfrm>
            <a:off x="2019240" y="2921040"/>
            <a:ext cx="2997720" cy="15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Focus on how to recover books, forgets that the book must be unread by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9" name="CustomShape 7"/>
          <p:cNvSpPr/>
          <p:nvPr/>
        </p:nvSpPr>
        <p:spPr>
          <a:xfrm>
            <a:off x="6003000" y="3778200"/>
            <a:ext cx="3168360" cy="15109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8"/>
          <p:cNvSpPr/>
          <p:nvPr/>
        </p:nvSpPr>
        <p:spPr>
          <a:xfrm>
            <a:off x="6003000" y="3858840"/>
            <a:ext cx="31683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22" name="CustomShape 10"/>
          <p:cNvSpPr/>
          <p:nvPr/>
        </p:nvSpPr>
        <p:spPr>
          <a:xfrm>
            <a:off x="6095880" y="3858840"/>
            <a:ext cx="297864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simplest way : research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popularity of books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3" name="CustomShape 11"/>
          <p:cNvSpPr/>
          <p:nvPr/>
        </p:nvSpPr>
        <p:spPr>
          <a:xfrm>
            <a:off x="838080" y="1449720"/>
            <a:ext cx="7541280" cy="100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  <a:ea typeface="DejaVu Sans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24" name="CustomShape 12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13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4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15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16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17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8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9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0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1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22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3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4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25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26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27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8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9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0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43" name="CustomShape 31"/>
          <p:cNvSpPr/>
          <p:nvPr/>
        </p:nvSpPr>
        <p:spPr>
          <a:xfrm>
            <a:off x="11189160" y="83520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32"/>
          <p:cNvSpPr/>
          <p:nvPr/>
        </p:nvSpPr>
        <p:spPr>
          <a:xfrm>
            <a:off x="11146680" y="69876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33"/>
          <p:cNvSpPr/>
          <p:nvPr/>
        </p:nvSpPr>
        <p:spPr>
          <a:xfrm>
            <a:off x="11306880" y="69876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AA9550A2-D45A-4E05-B519-35C9C716BDA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17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911520" y="1508400"/>
            <a:ext cx="7366320" cy="16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we ask for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the suggestions are popular and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available books adapted to the age of the user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50" name="CustomShape 5"/>
          <p:cNvSpPr/>
          <p:nvPr/>
        </p:nvSpPr>
        <p:spPr>
          <a:xfrm>
            <a:off x="7848720" y="4305240"/>
            <a:ext cx="3384360" cy="674280"/>
          </a:xfrm>
          <a:prstGeom prst="wedgeRectCallout">
            <a:avLst>
              <a:gd name="adj1" fmla="val 22475"/>
              <a:gd name="adj2" fmla="val 685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example!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51" name="Picture 11" descr=""/>
          <p:cNvPicPr/>
          <p:nvPr/>
        </p:nvPicPr>
        <p:blipFill>
          <a:blip r:embed="rId1"/>
          <a:stretch/>
        </p:blipFill>
        <p:spPr>
          <a:xfrm>
            <a:off x="10800360" y="325080"/>
            <a:ext cx="924480" cy="94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3CF34103-2EA9-44E2-BBAA-704B452AF4F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924120" y="1197720"/>
            <a:ext cx="7425720" cy="4943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field  | value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3465a4"/>
                </a:solidFill>
                <a:latin typeface="NSimSun"/>
                <a:ea typeface="NSimSun"/>
              </a:rPr>
              <a:t>userId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| </a:t>
            </a:r>
            <a:r>
              <a:rPr b="0" lang="en-GB" sz="1200" spc="-1" strike="noStrike">
                <a:solidFill>
                  <a:srgbClr val="3465a4"/>
                </a:solidFill>
                <a:latin typeface="NSimSun"/>
                <a:ea typeface="NSimSun"/>
              </a:rPr>
              <a:t>Tim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3465a4"/>
                </a:solidFill>
                <a:latin typeface="NSimSun"/>
                <a:ea typeface="NSimSun"/>
              </a:rPr>
              <a:t>age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3465a4"/>
                </a:solidFill>
                <a:latin typeface="NSimSun"/>
                <a:ea typeface="NSimSun"/>
              </a:rPr>
              <a:t>4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http://my.library.com/search?popular=true&amp;available=true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book31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we call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http://localhost:9998/suggestions?userId=Tim&amp;maxResults=3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http code is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"200"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book31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3" name="Picture 11" descr=""/>
          <p:cNvPicPr/>
          <p:nvPr/>
        </p:nvPicPr>
        <p:blipFill>
          <a:blip r:embed="rId1"/>
          <a:stretch/>
        </p:blipFill>
        <p:spPr>
          <a:xfrm>
            <a:off x="1004436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474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5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6"/>
          <p:cNvSpPr/>
          <p:nvPr/>
        </p:nvSpPr>
        <p:spPr>
          <a:xfrm>
            <a:off x="6552000" y="5328000"/>
            <a:ext cx="4130640" cy="5320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9" name="CustomShape 27"/>
          <p:cNvSpPr/>
          <p:nvPr/>
        </p:nvSpPr>
        <p:spPr>
          <a:xfrm>
            <a:off x="6524640" y="1771200"/>
            <a:ext cx="4130640" cy="5320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Too technical, I don’t understand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0" name="CustomShape 28"/>
          <p:cNvSpPr/>
          <p:nvPr/>
        </p:nvSpPr>
        <p:spPr>
          <a:xfrm>
            <a:off x="6552000" y="3600000"/>
            <a:ext cx="4130640" cy="5320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Not linked to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1" name="CustomShape 29"/>
          <p:cNvSpPr/>
          <p:nvPr/>
        </p:nvSpPr>
        <p:spPr>
          <a:xfrm>
            <a:off x="6524640" y="2592000"/>
            <a:ext cx="4130640" cy="5320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Non-speaking example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2" name="CustomShape 30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BD04DC7-BF00-4F95-BC1C-94D4B5DE9A3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18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924120" y="1197720"/>
            <a:ext cx="8001720" cy="469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5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6"/>
          <p:cNvSpPr/>
          <p:nvPr/>
        </p:nvSpPr>
        <p:spPr>
          <a:xfrm>
            <a:off x="6486480" y="1647720"/>
            <a:ext cx="4130640" cy="5320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9" name="CustomShape 27"/>
          <p:cNvSpPr/>
          <p:nvPr/>
        </p:nvSpPr>
        <p:spPr>
          <a:xfrm>
            <a:off x="6486480" y="2626920"/>
            <a:ext cx="4130640" cy="5320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0" name="CustomShape 28"/>
          <p:cNvSpPr/>
          <p:nvPr/>
        </p:nvSpPr>
        <p:spPr>
          <a:xfrm>
            <a:off x="6571440" y="4433400"/>
            <a:ext cx="4130640" cy="5320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 : different categories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11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512" name="CustomShape 29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BDD : theGardener roots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838080" y="1544040"/>
            <a:ext cx="10513080" cy="44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Introduction</a:t>
            </a:r>
            <a:endParaRPr b="0" lang="en-GB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Full BDD example on a library</a:t>
            </a:r>
            <a:endParaRPr b="0" lang="en-GB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Improve the process with theGardener</a:t>
            </a:r>
            <a:endParaRPr b="0" lang="en-GB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Conclusion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AFF329E-3D7C-4A51-8E1D-0DF4BAD3B77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1C675544-5C45-492B-92F0-8349F50F265E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19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924120" y="1197720"/>
            <a:ext cx="7857720" cy="469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5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6"/>
          <p:cNvSpPr/>
          <p:nvPr/>
        </p:nvSpPr>
        <p:spPr>
          <a:xfrm>
            <a:off x="6486480" y="2626920"/>
            <a:ext cx="4130640" cy="5320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9" name="CustomShape 27"/>
          <p:cNvSpPr/>
          <p:nvPr/>
        </p:nvSpPr>
        <p:spPr>
          <a:xfrm>
            <a:off x="7678800" y="5229360"/>
            <a:ext cx="3310560" cy="65844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0" name="CustomShape 28"/>
          <p:cNvSpPr/>
          <p:nvPr/>
        </p:nvSpPr>
        <p:spPr>
          <a:xfrm>
            <a:off x="3037680" y="4366800"/>
            <a:ext cx="490320" cy="285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1" name="CustomShape 29"/>
          <p:cNvSpPr/>
          <p:nvPr/>
        </p:nvSpPr>
        <p:spPr>
          <a:xfrm>
            <a:off x="1630800" y="5472360"/>
            <a:ext cx="5757840" cy="213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2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543" name="CustomShape 30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853C25F-AD96-4530-986E-31D368D7F61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20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924120" y="1197720"/>
            <a:ext cx="7857720" cy="469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66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26"/>
          <p:cNvSpPr/>
          <p:nvPr/>
        </p:nvSpPr>
        <p:spPr>
          <a:xfrm>
            <a:off x="6486480" y="2626920"/>
            <a:ext cx="4130640" cy="5320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0" name="CustomShape 27"/>
          <p:cNvSpPr/>
          <p:nvPr/>
        </p:nvSpPr>
        <p:spPr>
          <a:xfrm>
            <a:off x="7678800" y="5229360"/>
            <a:ext cx="3310560" cy="65844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different 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1" name="CustomShape 28"/>
          <p:cNvSpPr/>
          <p:nvPr/>
        </p:nvSpPr>
        <p:spPr>
          <a:xfrm>
            <a:off x="1640520" y="3760920"/>
            <a:ext cx="5757840" cy="213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29"/>
          <p:cNvSpPr/>
          <p:nvPr/>
        </p:nvSpPr>
        <p:spPr>
          <a:xfrm>
            <a:off x="1297440" y="3600000"/>
            <a:ext cx="357840" cy="789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3" name="CustomShape 30"/>
          <p:cNvSpPr/>
          <p:nvPr/>
        </p:nvSpPr>
        <p:spPr>
          <a:xfrm>
            <a:off x="3037680" y="4366800"/>
            <a:ext cx="490320" cy="285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4" name="CustomShape 31"/>
          <p:cNvSpPr/>
          <p:nvPr/>
        </p:nvSpPr>
        <p:spPr>
          <a:xfrm>
            <a:off x="1613160" y="5256000"/>
            <a:ext cx="5757840" cy="213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5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576" name="CustomShape 32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89BC3D49-D230-4B63-9711-F610F98553A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924120" y="1008000"/>
            <a:ext cx="8361720" cy="5037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lv13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Bamby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579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80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99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26"/>
          <p:cNvSpPr/>
          <p:nvPr/>
        </p:nvSpPr>
        <p:spPr>
          <a:xfrm>
            <a:off x="7016760" y="1991880"/>
            <a:ext cx="3559320" cy="82512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What are we testing ?</a:t>
            </a:r>
            <a:br/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Prefer several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3" name="CustomShape 27"/>
          <p:cNvSpPr/>
          <p:nvPr/>
        </p:nvSpPr>
        <p:spPr>
          <a:xfrm>
            <a:off x="2899440" y="4789080"/>
            <a:ext cx="490320" cy="285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4" name="CustomShape 28"/>
          <p:cNvSpPr/>
          <p:nvPr/>
        </p:nvSpPr>
        <p:spPr>
          <a:xfrm>
            <a:off x="7678800" y="5229360"/>
            <a:ext cx="3310560" cy="65844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5" name="CustomShape 29"/>
          <p:cNvSpPr/>
          <p:nvPr/>
        </p:nvSpPr>
        <p:spPr>
          <a:xfrm>
            <a:off x="1574280" y="5411520"/>
            <a:ext cx="5757840" cy="213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30"/>
          <p:cNvSpPr/>
          <p:nvPr/>
        </p:nvSpPr>
        <p:spPr>
          <a:xfrm>
            <a:off x="1368000" y="4248000"/>
            <a:ext cx="5757840" cy="573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31"/>
          <p:cNvSpPr/>
          <p:nvPr/>
        </p:nvSpPr>
        <p:spPr>
          <a:xfrm>
            <a:off x="1296000" y="3600000"/>
            <a:ext cx="5757840" cy="213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8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609" name="CustomShape 32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43386F82-6BC7-47EB-9935-8B2353F14F1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22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924120" y="1197720"/>
            <a:ext cx="8289720" cy="469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13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32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26"/>
          <p:cNvSpPr/>
          <p:nvPr/>
        </p:nvSpPr>
        <p:spPr>
          <a:xfrm>
            <a:off x="6943320" y="2238480"/>
            <a:ext cx="3310560" cy="6584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: nominal case 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=&gt; minimal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36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637" name="CustomShape 27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BFB99654-BA45-49F1-BA26-923AE56EF15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9" name="CustomShape 2"/>
          <p:cNvSpPr/>
          <p:nvPr/>
        </p:nvSpPr>
        <p:spPr>
          <a:xfrm>
            <a:off x="924120" y="1197720"/>
            <a:ext cx="7929720" cy="469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40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41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60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6"/>
          <p:cNvSpPr/>
          <p:nvPr/>
        </p:nvSpPr>
        <p:spPr>
          <a:xfrm>
            <a:off x="6943320" y="2238480"/>
            <a:ext cx="3310560" cy="6584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4" name="CustomShape 27"/>
          <p:cNvSpPr/>
          <p:nvPr/>
        </p:nvSpPr>
        <p:spPr>
          <a:xfrm>
            <a:off x="4540320" y="5477040"/>
            <a:ext cx="3559320" cy="51984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Simplify it again 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5" name="CustomShape 28"/>
          <p:cNvSpPr/>
          <p:nvPr/>
        </p:nvSpPr>
        <p:spPr>
          <a:xfrm>
            <a:off x="2016000" y="1872000"/>
            <a:ext cx="3093840" cy="213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6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667" name="CustomShape 29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68" name="CustomShape 30"/>
          <p:cNvSpPr/>
          <p:nvPr/>
        </p:nvSpPr>
        <p:spPr>
          <a:xfrm>
            <a:off x="3024000" y="4392000"/>
            <a:ext cx="490320" cy="285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1”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A85457C6-3F9A-4070-8772-8E83D538AEE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24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70" name="CustomShape 2"/>
          <p:cNvSpPr/>
          <p:nvPr/>
        </p:nvSpPr>
        <p:spPr>
          <a:xfrm>
            <a:off x="924120" y="1197720"/>
            <a:ext cx="6331680" cy="2609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books are available in popular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adapted to his age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are proposed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among the previous books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71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2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91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26"/>
          <p:cNvSpPr/>
          <p:nvPr/>
        </p:nvSpPr>
        <p:spPr>
          <a:xfrm>
            <a:off x="2314440" y="3981600"/>
            <a:ext cx="3310560" cy="6584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95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696" name="CustomShape 27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97" name="CustomShape 28"/>
          <p:cNvSpPr/>
          <p:nvPr/>
        </p:nvSpPr>
        <p:spPr>
          <a:xfrm>
            <a:off x="1800000" y="2160000"/>
            <a:ext cx="490320" cy="285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3”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98" name="CustomShape 29"/>
          <p:cNvSpPr/>
          <p:nvPr/>
        </p:nvSpPr>
        <p:spPr>
          <a:xfrm>
            <a:off x="3036960" y="2808000"/>
            <a:ext cx="490320" cy="285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99" name="CustomShape 30"/>
          <p:cNvSpPr/>
          <p:nvPr/>
        </p:nvSpPr>
        <p:spPr>
          <a:xfrm>
            <a:off x="1872000" y="3025440"/>
            <a:ext cx="490320" cy="285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18D9E18D-4EDF-4C36-95C0-F0CC823D1119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924120" y="1197720"/>
            <a:ext cx="8217720" cy="4619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never red the books that are suggested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"cat1,cat3"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"1"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03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22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26"/>
          <p:cNvSpPr/>
          <p:nvPr/>
        </p:nvSpPr>
        <p:spPr>
          <a:xfrm>
            <a:off x="6943320" y="2238480"/>
            <a:ext cx="3310560" cy="6584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3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6" name="CustomShape 27"/>
          <p:cNvSpPr/>
          <p:nvPr/>
        </p:nvSpPr>
        <p:spPr>
          <a:xfrm>
            <a:off x="7016760" y="4448160"/>
            <a:ext cx="3559320" cy="51984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7" name="CustomShape 28"/>
          <p:cNvSpPr/>
          <p:nvPr/>
        </p:nvSpPr>
        <p:spPr>
          <a:xfrm>
            <a:off x="2160000" y="1368000"/>
            <a:ext cx="5757840" cy="213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8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729" name="CustomShape 29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30" name="CustomShape 30"/>
          <p:cNvSpPr/>
          <p:nvPr/>
        </p:nvSpPr>
        <p:spPr>
          <a:xfrm>
            <a:off x="1296000" y="3960000"/>
            <a:ext cx="5975280" cy="647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31"/>
          <p:cNvSpPr/>
          <p:nvPr/>
        </p:nvSpPr>
        <p:spPr>
          <a:xfrm>
            <a:off x="1657440" y="5256000"/>
            <a:ext cx="5757840" cy="213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0A74D968-B5BF-428B-8D96-79E7BDCF7D2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33" name="CustomShape 2"/>
          <p:cNvSpPr/>
          <p:nvPr/>
        </p:nvSpPr>
        <p:spPr>
          <a:xfrm>
            <a:off x="924120" y="1197720"/>
            <a:ext cx="8361720" cy="4619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books come from different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"cat1,cat3”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34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35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54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26"/>
          <p:cNvSpPr/>
          <p:nvPr/>
        </p:nvSpPr>
        <p:spPr>
          <a:xfrm>
            <a:off x="6943320" y="2238480"/>
            <a:ext cx="3310560" cy="6584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4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58" name="CustomShape 27"/>
          <p:cNvSpPr/>
          <p:nvPr/>
        </p:nvSpPr>
        <p:spPr>
          <a:xfrm>
            <a:off x="6951960" y="4159440"/>
            <a:ext cx="3559320" cy="51984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59" name="CustomShape 28"/>
          <p:cNvSpPr/>
          <p:nvPr/>
        </p:nvSpPr>
        <p:spPr>
          <a:xfrm>
            <a:off x="2160000" y="1512000"/>
            <a:ext cx="5757840" cy="213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0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761" name="CustomShape 29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62" name="CustomShape 30"/>
          <p:cNvSpPr/>
          <p:nvPr/>
        </p:nvSpPr>
        <p:spPr>
          <a:xfrm>
            <a:off x="5977440" y="3600000"/>
            <a:ext cx="573840" cy="431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31"/>
          <p:cNvSpPr/>
          <p:nvPr/>
        </p:nvSpPr>
        <p:spPr>
          <a:xfrm>
            <a:off x="5977440" y="5112000"/>
            <a:ext cx="573840" cy="215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7D6DA973-4337-4F14-9902-6E96AC0AD9F7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65" name="CustomShape 2"/>
          <p:cNvSpPr/>
          <p:nvPr/>
        </p:nvSpPr>
        <p:spPr>
          <a:xfrm>
            <a:off x="924120" y="1197720"/>
            <a:ext cx="814572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if there is not enough suggestions,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can propose books from the same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"cat1,cat3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66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67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86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26"/>
          <p:cNvSpPr/>
          <p:nvPr/>
        </p:nvSpPr>
        <p:spPr>
          <a:xfrm>
            <a:off x="6943320" y="2238480"/>
            <a:ext cx="3310560" cy="6584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5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90" name="CustomShape 27"/>
          <p:cNvSpPr/>
          <p:nvPr/>
        </p:nvSpPr>
        <p:spPr>
          <a:xfrm>
            <a:off x="6984000" y="3960000"/>
            <a:ext cx="3559320" cy="51984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91" name="CustomShape 28"/>
          <p:cNvSpPr/>
          <p:nvPr/>
        </p:nvSpPr>
        <p:spPr>
          <a:xfrm>
            <a:off x="2088000" y="1512000"/>
            <a:ext cx="5757840" cy="429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2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793" name="CustomShape 29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94" name="CustomShape 30"/>
          <p:cNvSpPr/>
          <p:nvPr/>
        </p:nvSpPr>
        <p:spPr>
          <a:xfrm>
            <a:off x="5977440" y="3636000"/>
            <a:ext cx="573840" cy="431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CustomShape 31"/>
          <p:cNvSpPr/>
          <p:nvPr/>
        </p:nvSpPr>
        <p:spPr>
          <a:xfrm>
            <a:off x="5976000" y="4716000"/>
            <a:ext cx="573840" cy="431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32"/>
          <p:cNvSpPr/>
          <p:nvPr/>
        </p:nvSpPr>
        <p:spPr>
          <a:xfrm>
            <a:off x="3096000" y="4032000"/>
            <a:ext cx="431280" cy="287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B7B052E4-3190-427B-8116-A6741D9FB3F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98" name="CustomShape 2"/>
          <p:cNvSpPr/>
          <p:nvPr/>
        </p:nvSpPr>
        <p:spPr>
          <a:xfrm>
            <a:off x="924120" y="1197720"/>
            <a:ext cx="6331680" cy="187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unknown user, no suggestion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"Lise"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is unknown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there is non suggestions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99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00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19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26"/>
          <p:cNvSpPr/>
          <p:nvPr/>
        </p:nvSpPr>
        <p:spPr>
          <a:xfrm>
            <a:off x="4924080" y="3909240"/>
            <a:ext cx="3310560" cy="6584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6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23" name="CustomShape 27"/>
          <p:cNvSpPr/>
          <p:nvPr/>
        </p:nvSpPr>
        <p:spPr>
          <a:xfrm>
            <a:off x="2160000" y="1512000"/>
            <a:ext cx="3093840" cy="213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24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825" name="CustomShape 28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Placeholder 3" descr=""/>
          <p:cNvPicPr/>
          <p:nvPr/>
        </p:nvPicPr>
        <p:blipFill>
          <a:blip r:embed="rId1"/>
          <a:srcRect l="0" t="6149" r="0" b="6149"/>
          <a:stretch/>
        </p:blipFill>
        <p:spPr>
          <a:xfrm>
            <a:off x="0" y="0"/>
            <a:ext cx="12189600" cy="618264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060920" y="5305320"/>
            <a:ext cx="873612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Goal : make you want to try or try the BDD again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91E0DADB-1AE8-4C9E-8EBC-4C695274939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C56643B5-5DD6-4B1F-87CD-5C62A7897E5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29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27" name="CustomShape 2"/>
          <p:cNvSpPr/>
          <p:nvPr/>
        </p:nvSpPr>
        <p:spPr>
          <a:xfrm>
            <a:off x="924120" y="1197720"/>
            <a:ext cx="6331680" cy="187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one service on which the suggestion system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depends on is down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impossible to get information on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system is temporary not available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28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29" name="CustomShape 4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30" name="CustomShape 5"/>
          <p:cNvSpPr/>
          <p:nvPr/>
        </p:nvSpPr>
        <p:spPr>
          <a:xfrm>
            <a:off x="4924080" y="3909240"/>
            <a:ext cx="3310560" cy="6584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7 : error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31" name="CustomShape 6"/>
          <p:cNvSpPr/>
          <p:nvPr/>
        </p:nvSpPr>
        <p:spPr>
          <a:xfrm>
            <a:off x="2160000" y="1440000"/>
            <a:ext cx="4605840" cy="35784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7"/>
          <p:cNvSpPr/>
          <p:nvPr/>
        </p:nvSpPr>
        <p:spPr>
          <a:xfrm>
            <a:off x="10797480" y="35676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8"/>
          <p:cNvSpPr/>
          <p:nvPr/>
        </p:nvSpPr>
        <p:spPr>
          <a:xfrm>
            <a:off x="11064960" y="38376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9"/>
          <p:cNvSpPr/>
          <p:nvPr/>
        </p:nvSpPr>
        <p:spPr>
          <a:xfrm>
            <a:off x="10992240" y="95904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10"/>
          <p:cNvSpPr/>
          <p:nvPr/>
        </p:nvSpPr>
        <p:spPr>
          <a:xfrm>
            <a:off x="10992240" y="95904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11"/>
          <p:cNvSpPr/>
          <p:nvPr/>
        </p:nvSpPr>
        <p:spPr>
          <a:xfrm>
            <a:off x="11187720" y="78804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2"/>
          <p:cNvSpPr/>
          <p:nvPr/>
        </p:nvSpPr>
        <p:spPr>
          <a:xfrm>
            <a:off x="11215080" y="108576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13"/>
          <p:cNvSpPr/>
          <p:nvPr/>
        </p:nvSpPr>
        <p:spPr>
          <a:xfrm>
            <a:off x="11187720" y="88200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14"/>
          <p:cNvSpPr/>
          <p:nvPr/>
        </p:nvSpPr>
        <p:spPr>
          <a:xfrm>
            <a:off x="10979640" y="55152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15"/>
          <p:cNvSpPr/>
          <p:nvPr/>
        </p:nvSpPr>
        <p:spPr>
          <a:xfrm>
            <a:off x="11252160" y="55152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16"/>
          <p:cNvSpPr/>
          <p:nvPr/>
        </p:nvSpPr>
        <p:spPr>
          <a:xfrm>
            <a:off x="11056680" y="48528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17"/>
          <p:cNvSpPr/>
          <p:nvPr/>
        </p:nvSpPr>
        <p:spPr>
          <a:xfrm>
            <a:off x="11071800" y="48528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18"/>
          <p:cNvSpPr/>
          <p:nvPr/>
        </p:nvSpPr>
        <p:spPr>
          <a:xfrm>
            <a:off x="11394720" y="67320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19"/>
          <p:cNvSpPr/>
          <p:nvPr/>
        </p:nvSpPr>
        <p:spPr>
          <a:xfrm>
            <a:off x="11063520" y="67320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20"/>
          <p:cNvSpPr/>
          <p:nvPr/>
        </p:nvSpPr>
        <p:spPr>
          <a:xfrm>
            <a:off x="11127960" y="68148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21"/>
          <p:cNvSpPr/>
          <p:nvPr/>
        </p:nvSpPr>
        <p:spPr>
          <a:xfrm>
            <a:off x="11134800" y="68472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2"/>
          <p:cNvSpPr/>
          <p:nvPr/>
        </p:nvSpPr>
        <p:spPr>
          <a:xfrm>
            <a:off x="11264040" y="68472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23"/>
          <p:cNvSpPr/>
          <p:nvPr/>
        </p:nvSpPr>
        <p:spPr>
          <a:xfrm>
            <a:off x="11076840" y="87696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24"/>
          <p:cNvSpPr/>
          <p:nvPr/>
        </p:nvSpPr>
        <p:spPr>
          <a:xfrm>
            <a:off x="11252160" y="87696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25"/>
          <p:cNvSpPr/>
          <p:nvPr/>
        </p:nvSpPr>
        <p:spPr>
          <a:xfrm>
            <a:off x="11197080" y="82800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26"/>
          <p:cNvSpPr/>
          <p:nvPr/>
        </p:nvSpPr>
        <p:spPr>
          <a:xfrm>
            <a:off x="11154600" y="69156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27"/>
          <p:cNvSpPr/>
          <p:nvPr/>
        </p:nvSpPr>
        <p:spPr>
          <a:xfrm>
            <a:off x="11314800" y="69156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3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854" name="CustomShape 28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95CEABF7-A1BD-4471-B152-33D35B02A11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30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56" name="CustomShape 2"/>
          <p:cNvSpPr/>
          <p:nvPr/>
        </p:nvSpPr>
        <p:spPr>
          <a:xfrm>
            <a:off x="924120" y="1197720"/>
            <a:ext cx="7026480" cy="4943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field  | value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userId | Tim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age    | 4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http://my.library.com/category?popular=true&amp;age=4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categoryId | categoryName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http://my.library.com/search?categories=cat1,cat2,cat3&amp;available=true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http://my.library.com/user/Tim/books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we call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http://localhost:9998/suggestions?userId=Tim&amp;maxResults=3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http code is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"200"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cat2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857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58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77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26"/>
          <p:cNvSpPr/>
          <p:nvPr/>
        </p:nvSpPr>
        <p:spPr>
          <a:xfrm>
            <a:off x="6983280" y="2808000"/>
            <a:ext cx="3310560" cy="65844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technical version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881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  <p:sp>
        <p:nvSpPr>
          <p:cNvPr id="882" name="CustomShape 27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Organize scenarios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84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E70818B-1983-4329-8A17-C198DC1A255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32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85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86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05" name="CustomShape 23"/>
          <p:cNvSpPr/>
          <p:nvPr/>
        </p:nvSpPr>
        <p:spPr>
          <a:xfrm>
            <a:off x="4174200" y="1393560"/>
            <a:ext cx="3168360" cy="15109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24"/>
          <p:cNvSpPr/>
          <p:nvPr/>
        </p:nvSpPr>
        <p:spPr>
          <a:xfrm>
            <a:off x="4174200" y="1474200"/>
            <a:ext cx="31683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Line 25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08" name="CustomShape 26"/>
          <p:cNvSpPr/>
          <p:nvPr/>
        </p:nvSpPr>
        <p:spPr>
          <a:xfrm>
            <a:off x="4267080" y="1393560"/>
            <a:ext cx="2997720" cy="15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09" name="CustomShape 27"/>
          <p:cNvSpPr/>
          <p:nvPr/>
        </p:nvSpPr>
        <p:spPr>
          <a:xfrm>
            <a:off x="628560" y="324972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28"/>
          <p:cNvSpPr/>
          <p:nvPr/>
        </p:nvSpPr>
        <p:spPr>
          <a:xfrm>
            <a:off x="628560" y="331452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11" name="Line 29"/>
          <p:cNvSpPr/>
          <p:nvPr/>
        </p:nvSpPr>
        <p:spPr>
          <a:xfrm>
            <a:off x="98568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12" name="CustomShape 30"/>
          <p:cNvSpPr/>
          <p:nvPr/>
        </p:nvSpPr>
        <p:spPr>
          <a:xfrm>
            <a:off x="3695760" y="324972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31"/>
          <p:cNvSpPr/>
          <p:nvPr/>
        </p:nvSpPr>
        <p:spPr>
          <a:xfrm>
            <a:off x="3695760" y="331452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14" name="Line 32"/>
          <p:cNvSpPr/>
          <p:nvPr/>
        </p:nvSpPr>
        <p:spPr>
          <a:xfrm>
            <a:off x="405252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15" name="CustomShape 33"/>
          <p:cNvSpPr/>
          <p:nvPr/>
        </p:nvSpPr>
        <p:spPr>
          <a:xfrm>
            <a:off x="1934640" y="401004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34"/>
          <p:cNvSpPr/>
          <p:nvPr/>
        </p:nvSpPr>
        <p:spPr>
          <a:xfrm>
            <a:off x="1934640" y="407484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17" name="Line 35"/>
          <p:cNvSpPr/>
          <p:nvPr/>
        </p:nvSpPr>
        <p:spPr>
          <a:xfrm>
            <a:off x="22914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18" name="CustomShape 36"/>
          <p:cNvSpPr/>
          <p:nvPr/>
        </p:nvSpPr>
        <p:spPr>
          <a:xfrm>
            <a:off x="5223240" y="401004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37"/>
          <p:cNvSpPr/>
          <p:nvPr/>
        </p:nvSpPr>
        <p:spPr>
          <a:xfrm>
            <a:off x="5223240" y="407484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20" name="Line 38"/>
          <p:cNvSpPr/>
          <p:nvPr/>
        </p:nvSpPr>
        <p:spPr>
          <a:xfrm>
            <a:off x="55800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21" name="CustomShape 39"/>
          <p:cNvSpPr/>
          <p:nvPr/>
        </p:nvSpPr>
        <p:spPr>
          <a:xfrm>
            <a:off x="3787200" y="480672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40"/>
          <p:cNvSpPr/>
          <p:nvPr/>
        </p:nvSpPr>
        <p:spPr>
          <a:xfrm>
            <a:off x="3787200" y="487152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4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23" name="Line 41"/>
          <p:cNvSpPr/>
          <p:nvPr/>
        </p:nvSpPr>
        <p:spPr>
          <a:xfrm>
            <a:off x="41439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24" name="CustomShape 42"/>
          <p:cNvSpPr/>
          <p:nvPr/>
        </p:nvSpPr>
        <p:spPr>
          <a:xfrm>
            <a:off x="6854040" y="480672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43"/>
          <p:cNvSpPr/>
          <p:nvPr/>
        </p:nvSpPr>
        <p:spPr>
          <a:xfrm>
            <a:off x="6854040" y="487152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26" name="Line 44"/>
          <p:cNvSpPr/>
          <p:nvPr/>
        </p:nvSpPr>
        <p:spPr>
          <a:xfrm>
            <a:off x="72111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27" name="CustomShape 45"/>
          <p:cNvSpPr/>
          <p:nvPr/>
        </p:nvSpPr>
        <p:spPr>
          <a:xfrm>
            <a:off x="9360000" y="403200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46"/>
          <p:cNvSpPr/>
          <p:nvPr/>
        </p:nvSpPr>
        <p:spPr>
          <a:xfrm>
            <a:off x="9360000" y="409680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29" name="Line 47"/>
          <p:cNvSpPr/>
          <p:nvPr/>
        </p:nvSpPr>
        <p:spPr>
          <a:xfrm>
            <a:off x="9716760" y="4349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30" name="CustomShape 48"/>
          <p:cNvSpPr/>
          <p:nvPr/>
        </p:nvSpPr>
        <p:spPr>
          <a:xfrm>
            <a:off x="819000" y="480672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49"/>
          <p:cNvSpPr/>
          <p:nvPr/>
        </p:nvSpPr>
        <p:spPr>
          <a:xfrm>
            <a:off x="819000" y="487152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32" name="Line 50"/>
          <p:cNvSpPr/>
          <p:nvPr/>
        </p:nvSpPr>
        <p:spPr>
          <a:xfrm>
            <a:off x="117612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33" name="CustomShape 51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52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53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54"/>
          <p:cNvSpPr/>
          <p:nvPr/>
        </p:nvSpPr>
        <p:spPr>
          <a:xfrm>
            <a:off x="9504000" y="507852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7" name="CustomShape 55"/>
          <p:cNvSpPr/>
          <p:nvPr/>
        </p:nvSpPr>
        <p:spPr>
          <a:xfrm>
            <a:off x="9504000" y="514332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38" name="Line 56"/>
          <p:cNvSpPr/>
          <p:nvPr/>
        </p:nvSpPr>
        <p:spPr>
          <a:xfrm>
            <a:off x="9861120" y="5396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39" name="CustomShape 57"/>
          <p:cNvSpPr/>
          <p:nvPr/>
        </p:nvSpPr>
        <p:spPr>
          <a:xfrm>
            <a:off x="1944000" y="540000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58"/>
          <p:cNvSpPr/>
          <p:nvPr/>
        </p:nvSpPr>
        <p:spPr>
          <a:xfrm>
            <a:off x="1944000" y="546480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41" name="Line 59"/>
          <p:cNvSpPr/>
          <p:nvPr/>
        </p:nvSpPr>
        <p:spPr>
          <a:xfrm>
            <a:off x="2300760" y="5717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942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Organize scenarios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44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24F38DF-586F-4B1D-96B0-1FB1BD0C821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45" name="CustomShape 3"/>
          <p:cNvSpPr/>
          <p:nvPr/>
        </p:nvSpPr>
        <p:spPr>
          <a:xfrm>
            <a:off x="100868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46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64" name="CustomShape 22"/>
          <p:cNvSpPr/>
          <p:nvPr/>
        </p:nvSpPr>
        <p:spPr>
          <a:xfrm>
            <a:off x="4174200" y="1393560"/>
            <a:ext cx="3168360" cy="15109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23"/>
          <p:cNvSpPr/>
          <p:nvPr/>
        </p:nvSpPr>
        <p:spPr>
          <a:xfrm>
            <a:off x="4174200" y="1474200"/>
            <a:ext cx="3168360" cy="26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Line 24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67" name="CustomShape 25"/>
          <p:cNvSpPr/>
          <p:nvPr/>
        </p:nvSpPr>
        <p:spPr>
          <a:xfrm>
            <a:off x="4267080" y="1393560"/>
            <a:ext cx="2997720" cy="15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68" name="CustomShape 26"/>
          <p:cNvSpPr/>
          <p:nvPr/>
        </p:nvSpPr>
        <p:spPr>
          <a:xfrm>
            <a:off x="2952720" y="551520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7"/>
          <p:cNvSpPr/>
          <p:nvPr/>
        </p:nvSpPr>
        <p:spPr>
          <a:xfrm>
            <a:off x="2952720" y="558000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0" name="Line 28"/>
          <p:cNvSpPr/>
          <p:nvPr/>
        </p:nvSpPr>
        <p:spPr>
          <a:xfrm>
            <a:off x="3309480" y="58330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71" name="CustomShape 29"/>
          <p:cNvSpPr/>
          <p:nvPr/>
        </p:nvSpPr>
        <p:spPr>
          <a:xfrm>
            <a:off x="2913840" y="361332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30"/>
          <p:cNvSpPr/>
          <p:nvPr/>
        </p:nvSpPr>
        <p:spPr>
          <a:xfrm>
            <a:off x="2913840" y="367812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3" name="Line 31"/>
          <p:cNvSpPr/>
          <p:nvPr/>
        </p:nvSpPr>
        <p:spPr>
          <a:xfrm>
            <a:off x="3270960" y="3931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74" name="CustomShape 32"/>
          <p:cNvSpPr/>
          <p:nvPr/>
        </p:nvSpPr>
        <p:spPr>
          <a:xfrm>
            <a:off x="6168960" y="421056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3"/>
          <p:cNvSpPr/>
          <p:nvPr/>
        </p:nvSpPr>
        <p:spPr>
          <a:xfrm>
            <a:off x="6168960" y="427536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6" name="Line 34"/>
          <p:cNvSpPr/>
          <p:nvPr/>
        </p:nvSpPr>
        <p:spPr>
          <a:xfrm>
            <a:off x="6526080" y="452844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77" name="CustomShape 35"/>
          <p:cNvSpPr/>
          <p:nvPr/>
        </p:nvSpPr>
        <p:spPr>
          <a:xfrm>
            <a:off x="9247680" y="557424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36"/>
          <p:cNvSpPr/>
          <p:nvPr/>
        </p:nvSpPr>
        <p:spPr>
          <a:xfrm>
            <a:off x="9247680" y="563904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9" name="Line 37"/>
          <p:cNvSpPr/>
          <p:nvPr/>
        </p:nvSpPr>
        <p:spPr>
          <a:xfrm>
            <a:off x="9604440" y="58921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0" name="CustomShape 38"/>
          <p:cNvSpPr/>
          <p:nvPr/>
        </p:nvSpPr>
        <p:spPr>
          <a:xfrm>
            <a:off x="6410160" y="447300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1" name="CustomShape 39"/>
          <p:cNvSpPr/>
          <p:nvPr/>
        </p:nvSpPr>
        <p:spPr>
          <a:xfrm>
            <a:off x="6410160" y="453780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2" name="Line 40"/>
          <p:cNvSpPr/>
          <p:nvPr/>
        </p:nvSpPr>
        <p:spPr>
          <a:xfrm>
            <a:off x="6767280" y="4790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3" name="CustomShape 41"/>
          <p:cNvSpPr/>
          <p:nvPr/>
        </p:nvSpPr>
        <p:spPr>
          <a:xfrm>
            <a:off x="9247680" y="420804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CustomShape 42"/>
          <p:cNvSpPr/>
          <p:nvPr/>
        </p:nvSpPr>
        <p:spPr>
          <a:xfrm>
            <a:off x="9247680" y="427320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5" name="Line 43"/>
          <p:cNvSpPr/>
          <p:nvPr/>
        </p:nvSpPr>
        <p:spPr>
          <a:xfrm>
            <a:off x="9604440" y="4525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6" name="CustomShape 44"/>
          <p:cNvSpPr/>
          <p:nvPr/>
        </p:nvSpPr>
        <p:spPr>
          <a:xfrm>
            <a:off x="2952720" y="421632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45"/>
          <p:cNvSpPr/>
          <p:nvPr/>
        </p:nvSpPr>
        <p:spPr>
          <a:xfrm>
            <a:off x="2952720" y="428148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8" name="Line 46"/>
          <p:cNvSpPr/>
          <p:nvPr/>
        </p:nvSpPr>
        <p:spPr>
          <a:xfrm>
            <a:off x="3309480" y="4534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9" name="CustomShape 47"/>
          <p:cNvSpPr/>
          <p:nvPr/>
        </p:nvSpPr>
        <p:spPr>
          <a:xfrm>
            <a:off x="2697120" y="3106440"/>
            <a:ext cx="176256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@nominal_case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0" name="CustomShape 48"/>
          <p:cNvSpPr/>
          <p:nvPr/>
        </p:nvSpPr>
        <p:spPr>
          <a:xfrm>
            <a:off x="6011280" y="3119760"/>
            <a:ext cx="15184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@limit_case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1" name="CustomShape 49"/>
          <p:cNvSpPr/>
          <p:nvPr/>
        </p:nvSpPr>
        <p:spPr>
          <a:xfrm>
            <a:off x="8971200" y="3119760"/>
            <a:ext cx="151848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@error_case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2" name="CustomShape 50"/>
          <p:cNvSpPr/>
          <p:nvPr/>
        </p:nvSpPr>
        <p:spPr>
          <a:xfrm>
            <a:off x="970560" y="3476520"/>
            <a:ext cx="139680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@level_0_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high_level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3" name="CustomShape 51"/>
          <p:cNvSpPr/>
          <p:nvPr/>
        </p:nvSpPr>
        <p:spPr>
          <a:xfrm>
            <a:off x="941760" y="4156920"/>
            <a:ext cx="176256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@level_1_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specification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4" name="CustomShape 52"/>
          <p:cNvSpPr/>
          <p:nvPr/>
        </p:nvSpPr>
        <p:spPr>
          <a:xfrm>
            <a:off x="980280" y="5418360"/>
            <a:ext cx="127476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@level_2_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technical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5" name="CustomShape 53"/>
          <p:cNvSpPr/>
          <p:nvPr/>
        </p:nvSpPr>
        <p:spPr>
          <a:xfrm>
            <a:off x="3193920" y="447264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6" name="CustomShape 54"/>
          <p:cNvSpPr/>
          <p:nvPr/>
        </p:nvSpPr>
        <p:spPr>
          <a:xfrm>
            <a:off x="3193920" y="453744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97" name="Line 55"/>
          <p:cNvSpPr/>
          <p:nvPr/>
        </p:nvSpPr>
        <p:spPr>
          <a:xfrm>
            <a:off x="3550680" y="479052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98" name="CustomShape 56"/>
          <p:cNvSpPr/>
          <p:nvPr/>
        </p:nvSpPr>
        <p:spPr>
          <a:xfrm>
            <a:off x="3452040" y="470988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9" name="CustomShape 57"/>
          <p:cNvSpPr/>
          <p:nvPr/>
        </p:nvSpPr>
        <p:spPr>
          <a:xfrm>
            <a:off x="3452040" y="477468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000" name="Line 58"/>
          <p:cNvSpPr/>
          <p:nvPr/>
        </p:nvSpPr>
        <p:spPr>
          <a:xfrm>
            <a:off x="3808800" y="5027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01" name="CustomShape 59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60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61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4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4480" cy="94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Without specification by example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1A0406E5-C6B6-4F2A-8BFD-2FA5D92EA20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34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07" name="CustomShape 3"/>
          <p:cNvSpPr/>
          <p:nvPr/>
        </p:nvSpPr>
        <p:spPr>
          <a:xfrm>
            <a:off x="1571400" y="3188160"/>
            <a:ext cx="21704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8" name="CustomShape 4"/>
          <p:cNvSpPr/>
          <p:nvPr/>
        </p:nvSpPr>
        <p:spPr>
          <a:xfrm>
            <a:off x="9240120" y="257940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9" name="CustomShape 5"/>
          <p:cNvSpPr/>
          <p:nvPr/>
        </p:nvSpPr>
        <p:spPr>
          <a:xfrm>
            <a:off x="8457480" y="4433400"/>
            <a:ext cx="1295640" cy="1297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6"/>
          <p:cNvSpPr/>
          <p:nvPr/>
        </p:nvSpPr>
        <p:spPr>
          <a:xfrm>
            <a:off x="8839440" y="4471560"/>
            <a:ext cx="557280" cy="6123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7"/>
          <p:cNvSpPr/>
          <p:nvPr/>
        </p:nvSpPr>
        <p:spPr>
          <a:xfrm>
            <a:off x="8735040" y="5292360"/>
            <a:ext cx="739440" cy="4377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8"/>
          <p:cNvSpPr/>
          <p:nvPr/>
        </p:nvSpPr>
        <p:spPr>
          <a:xfrm>
            <a:off x="8735040" y="5292360"/>
            <a:ext cx="368280" cy="4377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9"/>
          <p:cNvSpPr/>
          <p:nvPr/>
        </p:nvSpPr>
        <p:spPr>
          <a:xfrm>
            <a:off x="9014040" y="5048280"/>
            <a:ext cx="180720" cy="6159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10"/>
          <p:cNvSpPr/>
          <p:nvPr/>
        </p:nvSpPr>
        <p:spPr>
          <a:xfrm>
            <a:off x="9053280" y="5473080"/>
            <a:ext cx="96840" cy="1911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11"/>
          <p:cNvSpPr/>
          <p:nvPr/>
        </p:nvSpPr>
        <p:spPr>
          <a:xfrm>
            <a:off x="9014040" y="5182200"/>
            <a:ext cx="180720" cy="122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12"/>
          <p:cNvSpPr/>
          <p:nvPr/>
        </p:nvSpPr>
        <p:spPr>
          <a:xfrm>
            <a:off x="8717400" y="4710960"/>
            <a:ext cx="774000" cy="510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13"/>
          <p:cNvSpPr/>
          <p:nvPr/>
        </p:nvSpPr>
        <p:spPr>
          <a:xfrm>
            <a:off x="9106200" y="4710960"/>
            <a:ext cx="385200" cy="510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14"/>
          <p:cNvSpPr/>
          <p:nvPr/>
        </p:nvSpPr>
        <p:spPr>
          <a:xfrm>
            <a:off x="8827200" y="4616280"/>
            <a:ext cx="552600" cy="4161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15"/>
          <p:cNvSpPr/>
          <p:nvPr/>
        </p:nvSpPr>
        <p:spPr>
          <a:xfrm>
            <a:off x="8848800" y="4616280"/>
            <a:ext cx="516600" cy="425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16"/>
          <p:cNvSpPr/>
          <p:nvPr/>
        </p:nvSpPr>
        <p:spPr>
          <a:xfrm>
            <a:off x="9309600" y="4884480"/>
            <a:ext cx="63360" cy="122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17"/>
          <p:cNvSpPr/>
          <p:nvPr/>
        </p:nvSpPr>
        <p:spPr>
          <a:xfrm>
            <a:off x="8836920" y="4884480"/>
            <a:ext cx="63360" cy="122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18"/>
          <p:cNvSpPr/>
          <p:nvPr/>
        </p:nvSpPr>
        <p:spPr>
          <a:xfrm>
            <a:off x="8929080" y="4896360"/>
            <a:ext cx="351720" cy="1314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19"/>
          <p:cNvSpPr/>
          <p:nvPr/>
        </p:nvSpPr>
        <p:spPr>
          <a:xfrm>
            <a:off x="8938440" y="4901040"/>
            <a:ext cx="148320" cy="118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20"/>
          <p:cNvSpPr/>
          <p:nvPr/>
        </p:nvSpPr>
        <p:spPr>
          <a:xfrm>
            <a:off x="9122760" y="4901040"/>
            <a:ext cx="146880" cy="118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21"/>
          <p:cNvSpPr/>
          <p:nvPr/>
        </p:nvSpPr>
        <p:spPr>
          <a:xfrm>
            <a:off x="8856000" y="5175000"/>
            <a:ext cx="247680" cy="489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22"/>
          <p:cNvSpPr/>
          <p:nvPr/>
        </p:nvSpPr>
        <p:spPr>
          <a:xfrm>
            <a:off x="9106200" y="5175000"/>
            <a:ext cx="246240" cy="489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23"/>
          <p:cNvSpPr/>
          <p:nvPr/>
        </p:nvSpPr>
        <p:spPr>
          <a:xfrm>
            <a:off x="8672040" y="573048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8" name="CustomShape 24"/>
          <p:cNvSpPr/>
          <p:nvPr/>
        </p:nvSpPr>
        <p:spPr>
          <a:xfrm>
            <a:off x="1800000" y="3882960"/>
            <a:ext cx="1295640" cy="1297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25"/>
          <p:cNvSpPr/>
          <p:nvPr/>
        </p:nvSpPr>
        <p:spPr>
          <a:xfrm>
            <a:off x="2181960" y="3921120"/>
            <a:ext cx="557280" cy="6123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26"/>
          <p:cNvSpPr/>
          <p:nvPr/>
        </p:nvSpPr>
        <p:spPr>
          <a:xfrm>
            <a:off x="2077560" y="4741920"/>
            <a:ext cx="739440" cy="4377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27"/>
          <p:cNvSpPr/>
          <p:nvPr/>
        </p:nvSpPr>
        <p:spPr>
          <a:xfrm>
            <a:off x="2077560" y="4741920"/>
            <a:ext cx="368280" cy="4377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28"/>
          <p:cNvSpPr/>
          <p:nvPr/>
        </p:nvSpPr>
        <p:spPr>
          <a:xfrm>
            <a:off x="2356560" y="4497840"/>
            <a:ext cx="180720" cy="6159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29"/>
          <p:cNvSpPr/>
          <p:nvPr/>
        </p:nvSpPr>
        <p:spPr>
          <a:xfrm>
            <a:off x="2396160" y="4922640"/>
            <a:ext cx="96840" cy="1911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30"/>
          <p:cNvSpPr/>
          <p:nvPr/>
        </p:nvSpPr>
        <p:spPr>
          <a:xfrm>
            <a:off x="2356560" y="4631760"/>
            <a:ext cx="180720" cy="122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31"/>
          <p:cNvSpPr/>
          <p:nvPr/>
        </p:nvSpPr>
        <p:spPr>
          <a:xfrm>
            <a:off x="2059920" y="4160520"/>
            <a:ext cx="774000" cy="510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32"/>
          <p:cNvSpPr/>
          <p:nvPr/>
        </p:nvSpPr>
        <p:spPr>
          <a:xfrm>
            <a:off x="2448720" y="4160520"/>
            <a:ext cx="385200" cy="510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33"/>
          <p:cNvSpPr/>
          <p:nvPr/>
        </p:nvSpPr>
        <p:spPr>
          <a:xfrm>
            <a:off x="2169720" y="4065840"/>
            <a:ext cx="552600" cy="4161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34"/>
          <p:cNvSpPr/>
          <p:nvPr/>
        </p:nvSpPr>
        <p:spPr>
          <a:xfrm>
            <a:off x="2191320" y="4065840"/>
            <a:ext cx="516600" cy="425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35"/>
          <p:cNvSpPr/>
          <p:nvPr/>
        </p:nvSpPr>
        <p:spPr>
          <a:xfrm>
            <a:off x="2652120" y="4334040"/>
            <a:ext cx="63360" cy="122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36"/>
          <p:cNvSpPr/>
          <p:nvPr/>
        </p:nvSpPr>
        <p:spPr>
          <a:xfrm>
            <a:off x="2179440" y="4334040"/>
            <a:ext cx="63360" cy="122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37"/>
          <p:cNvSpPr/>
          <p:nvPr/>
        </p:nvSpPr>
        <p:spPr>
          <a:xfrm>
            <a:off x="2271600" y="4345920"/>
            <a:ext cx="351720" cy="1314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38"/>
          <p:cNvSpPr/>
          <p:nvPr/>
        </p:nvSpPr>
        <p:spPr>
          <a:xfrm>
            <a:off x="2280960" y="4350600"/>
            <a:ext cx="148320" cy="1184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39"/>
          <p:cNvSpPr/>
          <p:nvPr/>
        </p:nvSpPr>
        <p:spPr>
          <a:xfrm>
            <a:off x="2465280" y="4350600"/>
            <a:ext cx="146880" cy="1184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40"/>
          <p:cNvSpPr/>
          <p:nvPr/>
        </p:nvSpPr>
        <p:spPr>
          <a:xfrm>
            <a:off x="2198520" y="4624560"/>
            <a:ext cx="247680" cy="489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41"/>
          <p:cNvSpPr/>
          <p:nvPr/>
        </p:nvSpPr>
        <p:spPr>
          <a:xfrm>
            <a:off x="2448720" y="4624560"/>
            <a:ext cx="246240" cy="489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42"/>
          <p:cNvSpPr/>
          <p:nvPr/>
        </p:nvSpPr>
        <p:spPr>
          <a:xfrm>
            <a:off x="2014560" y="518004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7" name="CustomShape 43"/>
          <p:cNvSpPr/>
          <p:nvPr/>
        </p:nvSpPr>
        <p:spPr>
          <a:xfrm>
            <a:off x="4205160" y="1612080"/>
            <a:ext cx="4083120" cy="39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44"/>
          <p:cNvSpPr/>
          <p:nvPr/>
        </p:nvSpPr>
        <p:spPr>
          <a:xfrm>
            <a:off x="4347000" y="1627560"/>
            <a:ext cx="3925800" cy="393120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45"/>
          <p:cNvSpPr/>
          <p:nvPr/>
        </p:nvSpPr>
        <p:spPr>
          <a:xfrm>
            <a:off x="4208040" y="3452400"/>
            <a:ext cx="292320" cy="17172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46"/>
          <p:cNvSpPr/>
          <p:nvPr/>
        </p:nvSpPr>
        <p:spPr>
          <a:xfrm>
            <a:off x="5446080" y="1199880"/>
            <a:ext cx="18000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1" name="CustomShape 47"/>
          <p:cNvSpPr/>
          <p:nvPr/>
        </p:nvSpPr>
        <p:spPr>
          <a:xfrm>
            <a:off x="7436160" y="1603080"/>
            <a:ext cx="164412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2" name="CustomShape 48"/>
          <p:cNvSpPr/>
          <p:nvPr/>
        </p:nvSpPr>
        <p:spPr>
          <a:xfrm>
            <a:off x="8184240" y="3342600"/>
            <a:ext cx="233892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3" name="CustomShape 49"/>
          <p:cNvSpPr/>
          <p:nvPr/>
        </p:nvSpPr>
        <p:spPr>
          <a:xfrm>
            <a:off x="6172560" y="5626800"/>
            <a:ext cx="233892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4" name="CustomShape 50"/>
          <p:cNvSpPr/>
          <p:nvPr/>
        </p:nvSpPr>
        <p:spPr>
          <a:xfrm>
            <a:off x="2652840" y="4825440"/>
            <a:ext cx="233892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5" name="CustomShape 51"/>
          <p:cNvSpPr/>
          <p:nvPr/>
        </p:nvSpPr>
        <p:spPr>
          <a:xfrm>
            <a:off x="9031320" y="5121000"/>
            <a:ext cx="166320" cy="576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52"/>
          <p:cNvSpPr/>
          <p:nvPr/>
        </p:nvSpPr>
        <p:spPr>
          <a:xfrm>
            <a:off x="8973360" y="4934880"/>
            <a:ext cx="55440" cy="55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53"/>
          <p:cNvSpPr/>
          <p:nvPr/>
        </p:nvSpPr>
        <p:spPr>
          <a:xfrm>
            <a:off x="9191520" y="4934880"/>
            <a:ext cx="55440" cy="55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54"/>
          <p:cNvSpPr/>
          <p:nvPr/>
        </p:nvSpPr>
        <p:spPr>
          <a:xfrm>
            <a:off x="2356200" y="4566240"/>
            <a:ext cx="166320" cy="576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55"/>
          <p:cNvSpPr/>
          <p:nvPr/>
        </p:nvSpPr>
        <p:spPr>
          <a:xfrm>
            <a:off x="2298240" y="4380120"/>
            <a:ext cx="55440" cy="55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56"/>
          <p:cNvSpPr/>
          <p:nvPr/>
        </p:nvSpPr>
        <p:spPr>
          <a:xfrm>
            <a:off x="2516400" y="4380120"/>
            <a:ext cx="55440" cy="55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57"/>
          <p:cNvSpPr/>
          <p:nvPr/>
        </p:nvSpPr>
        <p:spPr>
          <a:xfrm>
            <a:off x="609840" y="1371600"/>
            <a:ext cx="2942640" cy="933480"/>
          </a:xfrm>
          <a:prstGeom prst="wedgeRectCallout">
            <a:avLst>
              <a:gd name="adj1" fmla="val 39832"/>
              <a:gd name="adj2" fmla="val 79751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Suggestions should be linked to the user !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62" name="Picture 11" descr=""/>
          <p:cNvPicPr/>
          <p:nvPr/>
        </p:nvPicPr>
        <p:blipFill>
          <a:blip r:embed="rId1"/>
          <a:stretch/>
        </p:blipFill>
        <p:spPr>
          <a:xfrm>
            <a:off x="9072000" y="1334160"/>
            <a:ext cx="1294920" cy="1328760"/>
          </a:xfrm>
          <a:prstGeom prst="rect">
            <a:avLst/>
          </a:prstGeom>
          <a:ln>
            <a:noFill/>
          </a:ln>
        </p:spPr>
      </p:pic>
      <p:pic>
        <p:nvPicPr>
          <p:cNvPr id="1063" name="Picture 6" descr=""/>
          <p:cNvPicPr/>
          <p:nvPr/>
        </p:nvPicPr>
        <p:blipFill>
          <a:blip r:embed="rId2"/>
          <a:stretch/>
        </p:blipFill>
        <p:spPr>
          <a:xfrm>
            <a:off x="3540600" y="1800000"/>
            <a:ext cx="1426320" cy="14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Sprint roadmap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65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8C34867-D475-4193-AFAA-6AA3F79805A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66" name="CustomShape 3"/>
          <p:cNvSpPr/>
          <p:nvPr/>
        </p:nvSpPr>
        <p:spPr>
          <a:xfrm>
            <a:off x="1571400" y="3188160"/>
            <a:ext cx="21704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67" name="CustomShape 4"/>
          <p:cNvSpPr/>
          <p:nvPr/>
        </p:nvSpPr>
        <p:spPr>
          <a:xfrm>
            <a:off x="4205160" y="1612080"/>
            <a:ext cx="4083120" cy="39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5"/>
          <p:cNvSpPr/>
          <p:nvPr/>
        </p:nvSpPr>
        <p:spPr>
          <a:xfrm>
            <a:off x="4347000" y="1627560"/>
            <a:ext cx="3925800" cy="393120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6"/>
          <p:cNvSpPr/>
          <p:nvPr/>
        </p:nvSpPr>
        <p:spPr>
          <a:xfrm>
            <a:off x="4208040" y="3452400"/>
            <a:ext cx="292320" cy="17172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7"/>
          <p:cNvSpPr/>
          <p:nvPr/>
        </p:nvSpPr>
        <p:spPr>
          <a:xfrm>
            <a:off x="5446080" y="1199880"/>
            <a:ext cx="18000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71" name="CustomShape 8"/>
          <p:cNvSpPr/>
          <p:nvPr/>
        </p:nvSpPr>
        <p:spPr>
          <a:xfrm>
            <a:off x="7243200" y="1409040"/>
            <a:ext cx="164412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72" name="CustomShape 9"/>
          <p:cNvSpPr/>
          <p:nvPr/>
        </p:nvSpPr>
        <p:spPr>
          <a:xfrm>
            <a:off x="3636720" y="1753560"/>
            <a:ext cx="864360" cy="865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10"/>
          <p:cNvSpPr/>
          <p:nvPr/>
        </p:nvSpPr>
        <p:spPr>
          <a:xfrm>
            <a:off x="3891600" y="1779120"/>
            <a:ext cx="371160" cy="4082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11"/>
          <p:cNvSpPr/>
          <p:nvPr/>
        </p:nvSpPr>
        <p:spPr>
          <a:xfrm>
            <a:off x="3822120" y="2327040"/>
            <a:ext cx="492840" cy="2916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12"/>
          <p:cNvSpPr/>
          <p:nvPr/>
        </p:nvSpPr>
        <p:spPr>
          <a:xfrm>
            <a:off x="3822120" y="2327040"/>
            <a:ext cx="245160" cy="2916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13"/>
          <p:cNvSpPr/>
          <p:nvPr/>
        </p:nvSpPr>
        <p:spPr>
          <a:xfrm>
            <a:off x="4008240" y="2163960"/>
            <a:ext cx="119880" cy="4104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14"/>
          <p:cNvSpPr/>
          <p:nvPr/>
        </p:nvSpPr>
        <p:spPr>
          <a:xfrm>
            <a:off x="4034520" y="2447640"/>
            <a:ext cx="63720" cy="126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15"/>
          <p:cNvSpPr/>
          <p:nvPr/>
        </p:nvSpPr>
        <p:spPr>
          <a:xfrm>
            <a:off x="4008240" y="2253600"/>
            <a:ext cx="119880" cy="80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16"/>
          <p:cNvSpPr/>
          <p:nvPr/>
        </p:nvSpPr>
        <p:spPr>
          <a:xfrm>
            <a:off x="3809880" y="1938600"/>
            <a:ext cx="515880" cy="340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17"/>
          <p:cNvSpPr/>
          <p:nvPr/>
        </p:nvSpPr>
        <p:spPr>
          <a:xfrm>
            <a:off x="4069800" y="1938600"/>
            <a:ext cx="256320" cy="340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18"/>
          <p:cNvSpPr/>
          <p:nvPr/>
        </p:nvSpPr>
        <p:spPr>
          <a:xfrm>
            <a:off x="3883680" y="1875600"/>
            <a:ext cx="368280" cy="277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19"/>
          <p:cNvSpPr/>
          <p:nvPr/>
        </p:nvSpPr>
        <p:spPr>
          <a:xfrm>
            <a:off x="3897720" y="1875600"/>
            <a:ext cx="344160" cy="2833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20"/>
          <p:cNvSpPr/>
          <p:nvPr/>
        </p:nvSpPr>
        <p:spPr>
          <a:xfrm>
            <a:off x="4205520" y="2054520"/>
            <a:ext cx="4140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21"/>
          <p:cNvSpPr/>
          <p:nvPr/>
        </p:nvSpPr>
        <p:spPr>
          <a:xfrm>
            <a:off x="3951360" y="2062440"/>
            <a:ext cx="234000" cy="871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22"/>
          <p:cNvSpPr/>
          <p:nvPr/>
        </p:nvSpPr>
        <p:spPr>
          <a:xfrm>
            <a:off x="3957840" y="2065680"/>
            <a:ext cx="98280" cy="781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23"/>
          <p:cNvSpPr/>
          <p:nvPr/>
        </p:nvSpPr>
        <p:spPr>
          <a:xfrm>
            <a:off x="4080960" y="2065680"/>
            <a:ext cx="97200" cy="781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24"/>
          <p:cNvSpPr/>
          <p:nvPr/>
        </p:nvSpPr>
        <p:spPr>
          <a:xfrm>
            <a:off x="3902760" y="2248560"/>
            <a:ext cx="164520" cy="325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25"/>
          <p:cNvSpPr/>
          <p:nvPr/>
        </p:nvSpPr>
        <p:spPr>
          <a:xfrm>
            <a:off x="4069800" y="2248560"/>
            <a:ext cx="163800" cy="325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26"/>
          <p:cNvSpPr/>
          <p:nvPr/>
        </p:nvSpPr>
        <p:spPr>
          <a:xfrm>
            <a:off x="2953080" y="241632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0" name="CustomShape 27"/>
          <p:cNvSpPr/>
          <p:nvPr/>
        </p:nvSpPr>
        <p:spPr>
          <a:xfrm>
            <a:off x="3625560" y="259560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1" name="CustomShape 28"/>
          <p:cNvSpPr/>
          <p:nvPr/>
        </p:nvSpPr>
        <p:spPr>
          <a:xfrm>
            <a:off x="10972440" y="1826280"/>
            <a:ext cx="864360" cy="865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29"/>
          <p:cNvSpPr/>
          <p:nvPr/>
        </p:nvSpPr>
        <p:spPr>
          <a:xfrm>
            <a:off x="11227320" y="1851840"/>
            <a:ext cx="371160" cy="4082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30"/>
          <p:cNvSpPr/>
          <p:nvPr/>
        </p:nvSpPr>
        <p:spPr>
          <a:xfrm>
            <a:off x="11157840" y="2399760"/>
            <a:ext cx="492840" cy="2916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31"/>
          <p:cNvSpPr/>
          <p:nvPr/>
        </p:nvSpPr>
        <p:spPr>
          <a:xfrm>
            <a:off x="11157840" y="2399760"/>
            <a:ext cx="245160" cy="2916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32"/>
          <p:cNvSpPr/>
          <p:nvPr/>
        </p:nvSpPr>
        <p:spPr>
          <a:xfrm>
            <a:off x="11343960" y="2237040"/>
            <a:ext cx="119880" cy="4104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33"/>
          <p:cNvSpPr/>
          <p:nvPr/>
        </p:nvSpPr>
        <p:spPr>
          <a:xfrm>
            <a:off x="11370240" y="2520360"/>
            <a:ext cx="63720" cy="126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34"/>
          <p:cNvSpPr/>
          <p:nvPr/>
        </p:nvSpPr>
        <p:spPr>
          <a:xfrm>
            <a:off x="11343960" y="2326320"/>
            <a:ext cx="119880" cy="80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35"/>
          <p:cNvSpPr/>
          <p:nvPr/>
        </p:nvSpPr>
        <p:spPr>
          <a:xfrm>
            <a:off x="11145960" y="2011680"/>
            <a:ext cx="515880" cy="340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36"/>
          <p:cNvSpPr/>
          <p:nvPr/>
        </p:nvSpPr>
        <p:spPr>
          <a:xfrm>
            <a:off x="11405520" y="2011680"/>
            <a:ext cx="256320" cy="340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37"/>
          <p:cNvSpPr/>
          <p:nvPr/>
        </p:nvSpPr>
        <p:spPr>
          <a:xfrm>
            <a:off x="11219400" y="1948680"/>
            <a:ext cx="368280" cy="277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38"/>
          <p:cNvSpPr/>
          <p:nvPr/>
        </p:nvSpPr>
        <p:spPr>
          <a:xfrm>
            <a:off x="11233800" y="1948680"/>
            <a:ext cx="344160" cy="2833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39"/>
          <p:cNvSpPr/>
          <p:nvPr/>
        </p:nvSpPr>
        <p:spPr>
          <a:xfrm>
            <a:off x="11541240" y="2127600"/>
            <a:ext cx="4140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40"/>
          <p:cNvSpPr/>
          <p:nvPr/>
        </p:nvSpPr>
        <p:spPr>
          <a:xfrm>
            <a:off x="11287080" y="2135520"/>
            <a:ext cx="234000" cy="871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41"/>
          <p:cNvSpPr/>
          <p:nvPr/>
        </p:nvSpPr>
        <p:spPr>
          <a:xfrm>
            <a:off x="11293560" y="2138760"/>
            <a:ext cx="98280" cy="781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42"/>
          <p:cNvSpPr/>
          <p:nvPr/>
        </p:nvSpPr>
        <p:spPr>
          <a:xfrm>
            <a:off x="11416680" y="2138760"/>
            <a:ext cx="97200" cy="781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43"/>
          <p:cNvSpPr/>
          <p:nvPr/>
        </p:nvSpPr>
        <p:spPr>
          <a:xfrm>
            <a:off x="11238480" y="2321640"/>
            <a:ext cx="164520" cy="325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44"/>
          <p:cNvSpPr/>
          <p:nvPr/>
        </p:nvSpPr>
        <p:spPr>
          <a:xfrm>
            <a:off x="11405520" y="2321640"/>
            <a:ext cx="163800" cy="325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45"/>
          <p:cNvSpPr/>
          <p:nvPr/>
        </p:nvSpPr>
        <p:spPr>
          <a:xfrm>
            <a:off x="10288800" y="248940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09" name="CustomShape 46"/>
          <p:cNvSpPr/>
          <p:nvPr/>
        </p:nvSpPr>
        <p:spPr>
          <a:xfrm>
            <a:off x="10961280" y="266868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10" name="CustomShape 47"/>
          <p:cNvSpPr/>
          <p:nvPr/>
        </p:nvSpPr>
        <p:spPr>
          <a:xfrm>
            <a:off x="8644320" y="1961280"/>
            <a:ext cx="762840" cy="76392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48"/>
          <p:cNvSpPr/>
          <p:nvPr/>
        </p:nvSpPr>
        <p:spPr>
          <a:xfrm>
            <a:off x="8588520" y="2309760"/>
            <a:ext cx="116280" cy="6768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49"/>
          <p:cNvSpPr/>
          <p:nvPr/>
        </p:nvSpPr>
        <p:spPr>
          <a:xfrm>
            <a:off x="8581680" y="2032920"/>
            <a:ext cx="88776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2 or 3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hours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13" name="CustomShape 50"/>
          <p:cNvSpPr/>
          <p:nvPr/>
        </p:nvSpPr>
        <p:spPr>
          <a:xfrm>
            <a:off x="9370440" y="2146680"/>
            <a:ext cx="130428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14" name="CustomShape 51"/>
          <p:cNvSpPr/>
          <p:nvPr/>
        </p:nvSpPr>
        <p:spPr>
          <a:xfrm>
            <a:off x="5876280" y="3388320"/>
            <a:ext cx="88776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3 weeks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115" name="Picture 5" descr=""/>
          <p:cNvPicPr/>
          <p:nvPr/>
        </p:nvPicPr>
        <p:blipFill>
          <a:blip r:embed="rId1"/>
          <a:stretch/>
        </p:blipFill>
        <p:spPr>
          <a:xfrm>
            <a:off x="8649360" y="3898080"/>
            <a:ext cx="925560" cy="948960"/>
          </a:xfrm>
          <a:prstGeom prst="rect">
            <a:avLst/>
          </a:prstGeom>
          <a:ln>
            <a:noFill/>
          </a:ln>
        </p:spPr>
      </p:pic>
      <p:sp>
        <p:nvSpPr>
          <p:cNvPr id="1116" name="CustomShape 52"/>
          <p:cNvSpPr/>
          <p:nvPr/>
        </p:nvSpPr>
        <p:spPr>
          <a:xfrm>
            <a:off x="8604360" y="415656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17" name="CustomShape 53"/>
          <p:cNvSpPr/>
          <p:nvPr/>
        </p:nvSpPr>
        <p:spPr>
          <a:xfrm>
            <a:off x="2964240" y="3985200"/>
            <a:ext cx="864360" cy="865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54"/>
          <p:cNvSpPr/>
          <p:nvPr/>
        </p:nvSpPr>
        <p:spPr>
          <a:xfrm>
            <a:off x="3219120" y="4010760"/>
            <a:ext cx="371160" cy="4082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55"/>
          <p:cNvSpPr/>
          <p:nvPr/>
        </p:nvSpPr>
        <p:spPr>
          <a:xfrm>
            <a:off x="3149640" y="4558680"/>
            <a:ext cx="492840" cy="2916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56"/>
          <p:cNvSpPr/>
          <p:nvPr/>
        </p:nvSpPr>
        <p:spPr>
          <a:xfrm>
            <a:off x="3149640" y="4558680"/>
            <a:ext cx="245160" cy="2916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57"/>
          <p:cNvSpPr/>
          <p:nvPr/>
        </p:nvSpPr>
        <p:spPr>
          <a:xfrm>
            <a:off x="3335760" y="4395600"/>
            <a:ext cx="119880" cy="4104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58"/>
          <p:cNvSpPr/>
          <p:nvPr/>
        </p:nvSpPr>
        <p:spPr>
          <a:xfrm>
            <a:off x="3362040" y="4679280"/>
            <a:ext cx="63720" cy="126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59"/>
          <p:cNvSpPr/>
          <p:nvPr/>
        </p:nvSpPr>
        <p:spPr>
          <a:xfrm>
            <a:off x="3335760" y="4485240"/>
            <a:ext cx="119880" cy="80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60"/>
          <p:cNvSpPr/>
          <p:nvPr/>
        </p:nvSpPr>
        <p:spPr>
          <a:xfrm>
            <a:off x="3137760" y="4170600"/>
            <a:ext cx="515880" cy="340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61"/>
          <p:cNvSpPr/>
          <p:nvPr/>
        </p:nvSpPr>
        <p:spPr>
          <a:xfrm>
            <a:off x="3397320" y="4170600"/>
            <a:ext cx="256320" cy="340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62"/>
          <p:cNvSpPr/>
          <p:nvPr/>
        </p:nvSpPr>
        <p:spPr>
          <a:xfrm>
            <a:off x="3211200" y="4107240"/>
            <a:ext cx="368280" cy="277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63"/>
          <p:cNvSpPr/>
          <p:nvPr/>
        </p:nvSpPr>
        <p:spPr>
          <a:xfrm>
            <a:off x="3225600" y="4107240"/>
            <a:ext cx="344160" cy="2833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64"/>
          <p:cNvSpPr/>
          <p:nvPr/>
        </p:nvSpPr>
        <p:spPr>
          <a:xfrm>
            <a:off x="3533040" y="4286160"/>
            <a:ext cx="4140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65"/>
          <p:cNvSpPr/>
          <p:nvPr/>
        </p:nvSpPr>
        <p:spPr>
          <a:xfrm>
            <a:off x="3217680" y="4286160"/>
            <a:ext cx="4140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66"/>
          <p:cNvSpPr/>
          <p:nvPr/>
        </p:nvSpPr>
        <p:spPr>
          <a:xfrm>
            <a:off x="3278880" y="4294440"/>
            <a:ext cx="234000" cy="871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67"/>
          <p:cNvSpPr/>
          <p:nvPr/>
        </p:nvSpPr>
        <p:spPr>
          <a:xfrm>
            <a:off x="3285360" y="4297680"/>
            <a:ext cx="98280" cy="781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68"/>
          <p:cNvSpPr/>
          <p:nvPr/>
        </p:nvSpPr>
        <p:spPr>
          <a:xfrm>
            <a:off x="3408480" y="4297680"/>
            <a:ext cx="97200" cy="781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69"/>
          <p:cNvSpPr/>
          <p:nvPr/>
        </p:nvSpPr>
        <p:spPr>
          <a:xfrm>
            <a:off x="3230280" y="4480560"/>
            <a:ext cx="164520" cy="325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70"/>
          <p:cNvSpPr/>
          <p:nvPr/>
        </p:nvSpPr>
        <p:spPr>
          <a:xfrm>
            <a:off x="3397320" y="4480560"/>
            <a:ext cx="163800" cy="325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71"/>
          <p:cNvSpPr/>
          <p:nvPr/>
        </p:nvSpPr>
        <p:spPr>
          <a:xfrm>
            <a:off x="2953080" y="482760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36" name="CustomShape 72"/>
          <p:cNvSpPr/>
          <p:nvPr/>
        </p:nvSpPr>
        <p:spPr>
          <a:xfrm>
            <a:off x="8090640" y="4843080"/>
            <a:ext cx="864360" cy="865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73"/>
          <p:cNvSpPr/>
          <p:nvPr/>
        </p:nvSpPr>
        <p:spPr>
          <a:xfrm>
            <a:off x="8345520" y="4868640"/>
            <a:ext cx="371160" cy="4082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74"/>
          <p:cNvSpPr/>
          <p:nvPr/>
        </p:nvSpPr>
        <p:spPr>
          <a:xfrm>
            <a:off x="8275680" y="5416560"/>
            <a:ext cx="492840" cy="2916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75"/>
          <p:cNvSpPr/>
          <p:nvPr/>
        </p:nvSpPr>
        <p:spPr>
          <a:xfrm>
            <a:off x="8275680" y="5416560"/>
            <a:ext cx="245160" cy="2916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76"/>
          <p:cNvSpPr/>
          <p:nvPr/>
        </p:nvSpPr>
        <p:spPr>
          <a:xfrm>
            <a:off x="8462160" y="5253840"/>
            <a:ext cx="119880" cy="4104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77"/>
          <p:cNvSpPr/>
          <p:nvPr/>
        </p:nvSpPr>
        <p:spPr>
          <a:xfrm>
            <a:off x="8488440" y="5537160"/>
            <a:ext cx="63720" cy="126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78"/>
          <p:cNvSpPr/>
          <p:nvPr/>
        </p:nvSpPr>
        <p:spPr>
          <a:xfrm>
            <a:off x="8462160" y="5343120"/>
            <a:ext cx="119880" cy="80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79"/>
          <p:cNvSpPr/>
          <p:nvPr/>
        </p:nvSpPr>
        <p:spPr>
          <a:xfrm>
            <a:off x="8263800" y="5028480"/>
            <a:ext cx="515880" cy="340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80"/>
          <p:cNvSpPr/>
          <p:nvPr/>
        </p:nvSpPr>
        <p:spPr>
          <a:xfrm>
            <a:off x="8523360" y="5028480"/>
            <a:ext cx="256320" cy="340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81"/>
          <p:cNvSpPr/>
          <p:nvPr/>
        </p:nvSpPr>
        <p:spPr>
          <a:xfrm>
            <a:off x="8337240" y="4965480"/>
            <a:ext cx="368280" cy="277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82"/>
          <p:cNvSpPr/>
          <p:nvPr/>
        </p:nvSpPr>
        <p:spPr>
          <a:xfrm>
            <a:off x="8351640" y="4965480"/>
            <a:ext cx="344160" cy="2833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83"/>
          <p:cNvSpPr/>
          <p:nvPr/>
        </p:nvSpPr>
        <p:spPr>
          <a:xfrm>
            <a:off x="8659440" y="5144400"/>
            <a:ext cx="4140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84"/>
          <p:cNvSpPr/>
          <p:nvPr/>
        </p:nvSpPr>
        <p:spPr>
          <a:xfrm>
            <a:off x="8343720" y="5144400"/>
            <a:ext cx="41400" cy="80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85"/>
          <p:cNvSpPr/>
          <p:nvPr/>
        </p:nvSpPr>
        <p:spPr>
          <a:xfrm>
            <a:off x="8405280" y="5152320"/>
            <a:ext cx="234000" cy="871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86"/>
          <p:cNvSpPr/>
          <p:nvPr/>
        </p:nvSpPr>
        <p:spPr>
          <a:xfrm>
            <a:off x="8411760" y="5155560"/>
            <a:ext cx="98280" cy="781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87"/>
          <p:cNvSpPr/>
          <p:nvPr/>
        </p:nvSpPr>
        <p:spPr>
          <a:xfrm>
            <a:off x="8534520" y="5155560"/>
            <a:ext cx="97200" cy="781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88"/>
          <p:cNvSpPr/>
          <p:nvPr/>
        </p:nvSpPr>
        <p:spPr>
          <a:xfrm>
            <a:off x="8356680" y="5338440"/>
            <a:ext cx="164520" cy="325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89"/>
          <p:cNvSpPr/>
          <p:nvPr/>
        </p:nvSpPr>
        <p:spPr>
          <a:xfrm>
            <a:off x="8523360" y="5338440"/>
            <a:ext cx="163800" cy="325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90"/>
          <p:cNvSpPr/>
          <p:nvPr/>
        </p:nvSpPr>
        <p:spPr>
          <a:xfrm>
            <a:off x="8079120" y="568548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55" name="Picture 374" descr=""/>
          <p:cNvPicPr/>
          <p:nvPr/>
        </p:nvPicPr>
        <p:blipFill>
          <a:blip r:embed="rId2"/>
          <a:stretch/>
        </p:blipFill>
        <p:spPr>
          <a:xfrm>
            <a:off x="6768720" y="5601960"/>
            <a:ext cx="925560" cy="948960"/>
          </a:xfrm>
          <a:prstGeom prst="rect">
            <a:avLst/>
          </a:prstGeom>
          <a:ln>
            <a:noFill/>
          </a:ln>
        </p:spPr>
      </p:pic>
      <p:sp>
        <p:nvSpPr>
          <p:cNvPr id="1156" name="CustomShape 91"/>
          <p:cNvSpPr/>
          <p:nvPr/>
        </p:nvSpPr>
        <p:spPr>
          <a:xfrm>
            <a:off x="6723360" y="586044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57" name="Picture 377" descr=""/>
          <p:cNvPicPr/>
          <p:nvPr/>
        </p:nvPicPr>
        <p:blipFill>
          <a:blip r:embed="rId3"/>
          <a:stretch/>
        </p:blipFill>
        <p:spPr>
          <a:xfrm>
            <a:off x="4033800" y="5227200"/>
            <a:ext cx="925560" cy="948960"/>
          </a:xfrm>
          <a:prstGeom prst="rect">
            <a:avLst/>
          </a:prstGeom>
          <a:ln>
            <a:noFill/>
          </a:ln>
        </p:spPr>
      </p:pic>
      <p:sp>
        <p:nvSpPr>
          <p:cNvPr id="1158" name="CustomShape 92"/>
          <p:cNvSpPr/>
          <p:nvPr/>
        </p:nvSpPr>
        <p:spPr>
          <a:xfrm>
            <a:off x="3988440" y="548568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59" name="CustomShape 93"/>
          <p:cNvSpPr/>
          <p:nvPr/>
        </p:nvSpPr>
        <p:spPr>
          <a:xfrm>
            <a:off x="4759560" y="5756040"/>
            <a:ext cx="111672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@level_1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0" name="CustomShape 94"/>
          <p:cNvSpPr/>
          <p:nvPr/>
        </p:nvSpPr>
        <p:spPr>
          <a:xfrm>
            <a:off x="9145440" y="4967640"/>
            <a:ext cx="111672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@level_2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1" name="CustomShape 95"/>
          <p:cNvSpPr/>
          <p:nvPr/>
        </p:nvSpPr>
        <p:spPr>
          <a:xfrm>
            <a:off x="4015800" y="2196720"/>
            <a:ext cx="113040" cy="385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96"/>
          <p:cNvSpPr/>
          <p:nvPr/>
        </p:nvSpPr>
        <p:spPr>
          <a:xfrm>
            <a:off x="3976200" y="2069280"/>
            <a:ext cx="37080" cy="37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97"/>
          <p:cNvSpPr/>
          <p:nvPr/>
        </p:nvSpPr>
        <p:spPr>
          <a:xfrm>
            <a:off x="4125240" y="2069280"/>
            <a:ext cx="37080" cy="37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98"/>
          <p:cNvSpPr/>
          <p:nvPr/>
        </p:nvSpPr>
        <p:spPr>
          <a:xfrm>
            <a:off x="11345760" y="2281680"/>
            <a:ext cx="113040" cy="385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99"/>
          <p:cNvSpPr/>
          <p:nvPr/>
        </p:nvSpPr>
        <p:spPr>
          <a:xfrm>
            <a:off x="11306160" y="2154240"/>
            <a:ext cx="37080" cy="37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100"/>
          <p:cNvSpPr/>
          <p:nvPr/>
        </p:nvSpPr>
        <p:spPr>
          <a:xfrm>
            <a:off x="11455560" y="2154240"/>
            <a:ext cx="37080" cy="37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101"/>
          <p:cNvSpPr/>
          <p:nvPr/>
        </p:nvSpPr>
        <p:spPr>
          <a:xfrm>
            <a:off x="3337560" y="4444200"/>
            <a:ext cx="113040" cy="385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102"/>
          <p:cNvSpPr/>
          <p:nvPr/>
        </p:nvSpPr>
        <p:spPr>
          <a:xfrm>
            <a:off x="3297960" y="4316760"/>
            <a:ext cx="37080" cy="37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103"/>
          <p:cNvSpPr/>
          <p:nvPr/>
        </p:nvSpPr>
        <p:spPr>
          <a:xfrm>
            <a:off x="3447360" y="4316760"/>
            <a:ext cx="37080" cy="37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104"/>
          <p:cNvSpPr/>
          <p:nvPr/>
        </p:nvSpPr>
        <p:spPr>
          <a:xfrm>
            <a:off x="8466120" y="5306040"/>
            <a:ext cx="113040" cy="385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105"/>
          <p:cNvSpPr/>
          <p:nvPr/>
        </p:nvSpPr>
        <p:spPr>
          <a:xfrm>
            <a:off x="8426520" y="5178600"/>
            <a:ext cx="37080" cy="37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106"/>
          <p:cNvSpPr/>
          <p:nvPr/>
        </p:nvSpPr>
        <p:spPr>
          <a:xfrm>
            <a:off x="8575920" y="5178600"/>
            <a:ext cx="37080" cy="37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3" name="" descr=""/>
          <p:cNvPicPr/>
          <p:nvPr/>
        </p:nvPicPr>
        <p:blipFill>
          <a:blip r:embed="rId4"/>
          <a:stretch/>
        </p:blipFill>
        <p:spPr>
          <a:xfrm>
            <a:off x="8817840" y="2952000"/>
            <a:ext cx="2988360" cy="851400"/>
          </a:xfrm>
          <a:prstGeom prst="rect">
            <a:avLst/>
          </a:prstGeom>
          <a:ln>
            <a:noFill/>
          </a:ln>
        </p:spPr>
      </p:pic>
      <p:pic>
        <p:nvPicPr>
          <p:cNvPr id="1174" name="Picture 11" descr=""/>
          <p:cNvPicPr/>
          <p:nvPr/>
        </p:nvPicPr>
        <p:blipFill>
          <a:blip r:embed="rId5"/>
          <a:stretch/>
        </p:blipFill>
        <p:spPr>
          <a:xfrm>
            <a:off x="10352520" y="1656000"/>
            <a:ext cx="878400" cy="901440"/>
          </a:xfrm>
          <a:prstGeom prst="rect">
            <a:avLst/>
          </a:prstGeom>
          <a:ln>
            <a:noFill/>
          </a:ln>
        </p:spPr>
      </p:pic>
      <p:pic>
        <p:nvPicPr>
          <p:cNvPr id="1175" name="Picture 11" descr=""/>
          <p:cNvPicPr/>
          <p:nvPr/>
        </p:nvPicPr>
        <p:blipFill>
          <a:blip r:embed="rId6"/>
          <a:stretch/>
        </p:blipFill>
        <p:spPr>
          <a:xfrm>
            <a:off x="2995920" y="1584000"/>
            <a:ext cx="878400" cy="90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Development cycles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177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884392D0-0D2B-453D-B8E5-E6A272E6122E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36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178" name="CustomShape 3"/>
          <p:cNvSpPr/>
          <p:nvPr/>
        </p:nvSpPr>
        <p:spPr>
          <a:xfrm>
            <a:off x="2763720" y="2340360"/>
            <a:ext cx="17913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 validated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79" name="CustomShape 4"/>
          <p:cNvSpPr/>
          <p:nvPr/>
        </p:nvSpPr>
        <p:spPr>
          <a:xfrm>
            <a:off x="6552000" y="1343160"/>
            <a:ext cx="238824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Make scenario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executable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80" name="CustomShape 5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6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7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8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9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10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11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12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13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14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15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16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17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18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19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20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21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22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23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199" name="Picture 159" descr=""/>
          <p:cNvPicPr/>
          <p:nvPr/>
        </p:nvPicPr>
        <p:blipFill>
          <a:blip r:embed="rId1"/>
          <a:stretch/>
        </p:blipFill>
        <p:spPr>
          <a:xfrm>
            <a:off x="4866840" y="1981080"/>
            <a:ext cx="2744280" cy="2813760"/>
          </a:xfrm>
          <a:prstGeom prst="rect">
            <a:avLst/>
          </a:prstGeom>
          <a:ln>
            <a:noFill/>
          </a:ln>
        </p:spPr>
      </p:pic>
      <p:sp>
        <p:nvSpPr>
          <p:cNvPr id="1200" name="CustomShape 24"/>
          <p:cNvSpPr/>
          <p:nvPr/>
        </p:nvSpPr>
        <p:spPr>
          <a:xfrm>
            <a:off x="4733640" y="3108240"/>
            <a:ext cx="26326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201" name="CustomShape 25"/>
          <p:cNvSpPr/>
          <p:nvPr/>
        </p:nvSpPr>
        <p:spPr>
          <a:xfrm>
            <a:off x="3114720" y="4282200"/>
            <a:ext cx="206172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Refactoring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at component level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02" name="Picture 7" descr=""/>
          <p:cNvPicPr/>
          <p:nvPr/>
        </p:nvPicPr>
        <p:blipFill>
          <a:blip r:embed="rId2"/>
          <a:stretch/>
        </p:blipFill>
        <p:spPr>
          <a:xfrm>
            <a:off x="5216760" y="5034600"/>
            <a:ext cx="926280" cy="949680"/>
          </a:xfrm>
          <a:prstGeom prst="rect">
            <a:avLst/>
          </a:prstGeom>
          <a:ln>
            <a:noFill/>
          </a:ln>
        </p:spPr>
      </p:pic>
      <p:sp>
        <p:nvSpPr>
          <p:cNvPr id="1203" name="CustomShape 26"/>
          <p:cNvSpPr/>
          <p:nvPr/>
        </p:nvSpPr>
        <p:spPr>
          <a:xfrm>
            <a:off x="5178960" y="531468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04" name="Picture 166" descr=""/>
          <p:cNvPicPr/>
          <p:nvPr/>
        </p:nvPicPr>
        <p:blipFill>
          <a:blip r:embed="rId3"/>
          <a:stretch/>
        </p:blipFill>
        <p:spPr>
          <a:xfrm>
            <a:off x="7689960" y="4731840"/>
            <a:ext cx="926280" cy="949680"/>
          </a:xfrm>
          <a:prstGeom prst="rect">
            <a:avLst/>
          </a:prstGeom>
          <a:ln>
            <a:noFill/>
          </a:ln>
        </p:spPr>
      </p:pic>
      <p:sp>
        <p:nvSpPr>
          <p:cNvPr id="1205" name="CustomShape 27"/>
          <p:cNvSpPr/>
          <p:nvPr/>
        </p:nvSpPr>
        <p:spPr>
          <a:xfrm>
            <a:off x="7652160" y="501192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06" name="Picture 169" descr=""/>
          <p:cNvPicPr/>
          <p:nvPr/>
        </p:nvPicPr>
        <p:blipFill>
          <a:blip r:embed="rId4"/>
          <a:stretch/>
        </p:blipFill>
        <p:spPr>
          <a:xfrm>
            <a:off x="8920800" y="3646800"/>
            <a:ext cx="926280" cy="949680"/>
          </a:xfrm>
          <a:prstGeom prst="rect">
            <a:avLst/>
          </a:prstGeom>
          <a:ln>
            <a:noFill/>
          </a:ln>
        </p:spPr>
      </p:pic>
      <p:sp>
        <p:nvSpPr>
          <p:cNvPr id="1207" name="CustomShape 28"/>
          <p:cNvSpPr/>
          <p:nvPr/>
        </p:nvSpPr>
        <p:spPr>
          <a:xfrm>
            <a:off x="8882640" y="392688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208" name="Picture 172" descr=""/>
          <p:cNvPicPr/>
          <p:nvPr/>
        </p:nvPicPr>
        <p:blipFill>
          <a:blip r:embed="rId5"/>
          <a:stretch/>
        </p:blipFill>
        <p:spPr>
          <a:xfrm>
            <a:off x="9208080" y="1981080"/>
            <a:ext cx="926280" cy="949680"/>
          </a:xfrm>
          <a:prstGeom prst="rect">
            <a:avLst/>
          </a:prstGeom>
          <a:ln>
            <a:noFill/>
          </a:ln>
        </p:spPr>
      </p:pic>
      <p:sp>
        <p:nvSpPr>
          <p:cNvPr id="1209" name="CustomShape 29"/>
          <p:cNvSpPr/>
          <p:nvPr/>
        </p:nvSpPr>
        <p:spPr>
          <a:xfrm>
            <a:off x="9169920" y="2261520"/>
            <a:ext cx="887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10" name="CustomShape 30"/>
          <p:cNvSpPr/>
          <p:nvPr/>
        </p:nvSpPr>
        <p:spPr>
          <a:xfrm>
            <a:off x="8153280" y="1736280"/>
            <a:ext cx="99468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Refactor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at class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11" name="CustomShape 31"/>
          <p:cNvSpPr/>
          <p:nvPr/>
        </p:nvSpPr>
        <p:spPr>
          <a:xfrm>
            <a:off x="9512280" y="1388520"/>
            <a:ext cx="99468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Write 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 test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12" name="CustomShape 32"/>
          <p:cNvSpPr/>
          <p:nvPr/>
        </p:nvSpPr>
        <p:spPr>
          <a:xfrm>
            <a:off x="9672480" y="2784960"/>
            <a:ext cx="117216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changes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13" name="CustomShape 3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3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3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executable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17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B36F44B-19B8-4407-A89E-2FADB93636C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37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218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5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6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7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8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9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10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11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12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13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14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15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37" name="CustomShape 22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23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24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25"/>
          <p:cNvSpPr/>
          <p:nvPr/>
        </p:nvSpPr>
        <p:spPr>
          <a:xfrm>
            <a:off x="1371600" y="202788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1" name="CustomShape 26"/>
          <p:cNvSpPr/>
          <p:nvPr/>
        </p:nvSpPr>
        <p:spPr>
          <a:xfrm>
            <a:off x="1371600" y="209304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2" name="Line 27"/>
          <p:cNvSpPr/>
          <p:nvPr/>
        </p:nvSpPr>
        <p:spPr>
          <a:xfrm>
            <a:off x="1728360" y="234576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3" name="CustomShape 28"/>
          <p:cNvSpPr/>
          <p:nvPr/>
        </p:nvSpPr>
        <p:spPr>
          <a:xfrm>
            <a:off x="1371600" y="493560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4" name="CustomShape 29"/>
          <p:cNvSpPr/>
          <p:nvPr/>
        </p:nvSpPr>
        <p:spPr>
          <a:xfrm>
            <a:off x="1371600" y="4935600"/>
            <a:ext cx="1863720" cy="46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Verdana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5" name="CustomShape 30"/>
          <p:cNvSpPr/>
          <p:nvPr/>
        </p:nvSpPr>
        <p:spPr>
          <a:xfrm>
            <a:off x="5820480" y="493560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31"/>
          <p:cNvSpPr/>
          <p:nvPr/>
        </p:nvSpPr>
        <p:spPr>
          <a:xfrm>
            <a:off x="5820480" y="500040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7" name="Line 32"/>
          <p:cNvSpPr/>
          <p:nvPr/>
        </p:nvSpPr>
        <p:spPr>
          <a:xfrm>
            <a:off x="6177240" y="52534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8" name="CustomShape 33"/>
          <p:cNvSpPr/>
          <p:nvPr/>
        </p:nvSpPr>
        <p:spPr>
          <a:xfrm>
            <a:off x="8096400" y="371952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9" name="CustomShape 34"/>
          <p:cNvSpPr/>
          <p:nvPr/>
        </p:nvSpPr>
        <p:spPr>
          <a:xfrm>
            <a:off x="8096400" y="378432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0" name="Line 35"/>
          <p:cNvSpPr/>
          <p:nvPr/>
        </p:nvSpPr>
        <p:spPr>
          <a:xfrm>
            <a:off x="8453160" y="4037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1" name="CustomShape 36"/>
          <p:cNvSpPr/>
          <p:nvPr/>
        </p:nvSpPr>
        <p:spPr>
          <a:xfrm>
            <a:off x="8062560" y="202788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37"/>
          <p:cNvSpPr/>
          <p:nvPr/>
        </p:nvSpPr>
        <p:spPr>
          <a:xfrm>
            <a:off x="8062560" y="209304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3" name="Line 38"/>
          <p:cNvSpPr/>
          <p:nvPr/>
        </p:nvSpPr>
        <p:spPr>
          <a:xfrm>
            <a:off x="8419680" y="2345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4" name="CustomShape 39"/>
          <p:cNvSpPr/>
          <p:nvPr/>
        </p:nvSpPr>
        <p:spPr>
          <a:xfrm>
            <a:off x="3237840" y="5168520"/>
            <a:ext cx="236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40"/>
          <p:cNvSpPr/>
          <p:nvPr/>
        </p:nvSpPr>
        <p:spPr>
          <a:xfrm flipH="1" flipV="1">
            <a:off x="2301840" y="2547360"/>
            <a:ext cx="360" cy="227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41"/>
          <p:cNvSpPr/>
          <p:nvPr/>
        </p:nvSpPr>
        <p:spPr>
          <a:xfrm flipV="1">
            <a:off x="3253680" y="2445840"/>
            <a:ext cx="4665960" cy="234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42"/>
          <p:cNvSpPr/>
          <p:nvPr/>
        </p:nvSpPr>
        <p:spPr>
          <a:xfrm>
            <a:off x="3237840" y="5298480"/>
            <a:ext cx="25801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Available books by category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8" name="CustomShape 43"/>
          <p:cNvSpPr/>
          <p:nvPr/>
        </p:nvSpPr>
        <p:spPr>
          <a:xfrm>
            <a:off x="7417800" y="2846520"/>
            <a:ext cx="25801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Available books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by category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9" name="CustomShape 44"/>
          <p:cNvSpPr/>
          <p:nvPr/>
        </p:nvSpPr>
        <p:spPr>
          <a:xfrm>
            <a:off x="1013400" y="3253680"/>
            <a:ext cx="1099080" cy="8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Popular categories by age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0" name="CustomShape 45"/>
          <p:cNvSpPr/>
          <p:nvPr/>
        </p:nvSpPr>
        <p:spPr>
          <a:xfrm>
            <a:off x="2668680" y="2858400"/>
            <a:ext cx="149976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1" name="CustomShape 46"/>
          <p:cNvSpPr/>
          <p:nvPr/>
        </p:nvSpPr>
        <p:spPr>
          <a:xfrm>
            <a:off x="4716000" y="1980720"/>
            <a:ext cx="931680" cy="9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47"/>
          <p:cNvSpPr/>
          <p:nvPr/>
        </p:nvSpPr>
        <p:spPr>
          <a:xfrm>
            <a:off x="4717440" y="1980000"/>
            <a:ext cx="930240" cy="930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48"/>
          <p:cNvSpPr/>
          <p:nvPr/>
        </p:nvSpPr>
        <p:spPr>
          <a:xfrm>
            <a:off x="4917240" y="2595960"/>
            <a:ext cx="529920" cy="3150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49"/>
          <p:cNvSpPr/>
          <p:nvPr/>
        </p:nvSpPr>
        <p:spPr>
          <a:xfrm>
            <a:off x="5398560" y="2700000"/>
            <a:ext cx="48600" cy="1587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50"/>
          <p:cNvSpPr/>
          <p:nvPr/>
        </p:nvSpPr>
        <p:spPr>
          <a:xfrm>
            <a:off x="5301360" y="2627640"/>
            <a:ext cx="53640" cy="2678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51"/>
          <p:cNvSpPr/>
          <p:nvPr/>
        </p:nvSpPr>
        <p:spPr>
          <a:xfrm>
            <a:off x="5203080" y="2597760"/>
            <a:ext cx="56520" cy="3114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52"/>
          <p:cNvSpPr/>
          <p:nvPr/>
        </p:nvSpPr>
        <p:spPr>
          <a:xfrm>
            <a:off x="5107680" y="2597760"/>
            <a:ext cx="53640" cy="3114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53"/>
          <p:cNvSpPr/>
          <p:nvPr/>
        </p:nvSpPr>
        <p:spPr>
          <a:xfrm>
            <a:off x="5009400" y="2625840"/>
            <a:ext cx="54720" cy="26964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54"/>
          <p:cNvSpPr/>
          <p:nvPr/>
        </p:nvSpPr>
        <p:spPr>
          <a:xfrm>
            <a:off x="4917240" y="2701800"/>
            <a:ext cx="50400" cy="1562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55"/>
          <p:cNvSpPr/>
          <p:nvPr/>
        </p:nvSpPr>
        <p:spPr>
          <a:xfrm>
            <a:off x="4956480" y="2667600"/>
            <a:ext cx="451440" cy="565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56"/>
          <p:cNvSpPr/>
          <p:nvPr/>
        </p:nvSpPr>
        <p:spPr>
          <a:xfrm>
            <a:off x="4919040" y="2765880"/>
            <a:ext cx="526680" cy="536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57"/>
          <p:cNvSpPr/>
          <p:nvPr/>
        </p:nvSpPr>
        <p:spPr>
          <a:xfrm>
            <a:off x="4973760" y="2863080"/>
            <a:ext cx="418320" cy="478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58"/>
          <p:cNvSpPr/>
          <p:nvPr/>
        </p:nvSpPr>
        <p:spPr>
          <a:xfrm>
            <a:off x="5398560" y="2700000"/>
            <a:ext cx="9360" cy="237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59"/>
          <p:cNvSpPr/>
          <p:nvPr/>
        </p:nvSpPr>
        <p:spPr>
          <a:xfrm>
            <a:off x="5398560" y="2765880"/>
            <a:ext cx="46800" cy="536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60"/>
          <p:cNvSpPr/>
          <p:nvPr/>
        </p:nvSpPr>
        <p:spPr>
          <a:xfrm>
            <a:off x="5301360" y="2667600"/>
            <a:ext cx="53640" cy="56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61"/>
          <p:cNvSpPr/>
          <p:nvPr/>
        </p:nvSpPr>
        <p:spPr>
          <a:xfrm>
            <a:off x="5301360" y="2765880"/>
            <a:ext cx="53640" cy="53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62"/>
          <p:cNvSpPr/>
          <p:nvPr/>
        </p:nvSpPr>
        <p:spPr>
          <a:xfrm>
            <a:off x="5301360" y="2863080"/>
            <a:ext cx="53640" cy="324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63"/>
          <p:cNvSpPr/>
          <p:nvPr/>
        </p:nvSpPr>
        <p:spPr>
          <a:xfrm>
            <a:off x="5203080" y="2667600"/>
            <a:ext cx="56520" cy="56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64"/>
          <p:cNvSpPr/>
          <p:nvPr/>
        </p:nvSpPr>
        <p:spPr>
          <a:xfrm>
            <a:off x="5203080" y="2765880"/>
            <a:ext cx="56520" cy="53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65"/>
          <p:cNvSpPr/>
          <p:nvPr/>
        </p:nvSpPr>
        <p:spPr>
          <a:xfrm>
            <a:off x="5203080" y="2863080"/>
            <a:ext cx="56520" cy="460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66"/>
          <p:cNvSpPr/>
          <p:nvPr/>
        </p:nvSpPr>
        <p:spPr>
          <a:xfrm>
            <a:off x="5107680" y="2667600"/>
            <a:ext cx="53640" cy="56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67"/>
          <p:cNvSpPr/>
          <p:nvPr/>
        </p:nvSpPr>
        <p:spPr>
          <a:xfrm>
            <a:off x="5107680" y="2765880"/>
            <a:ext cx="53640" cy="53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68"/>
          <p:cNvSpPr/>
          <p:nvPr/>
        </p:nvSpPr>
        <p:spPr>
          <a:xfrm>
            <a:off x="5107680" y="2863080"/>
            <a:ext cx="53640" cy="460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69"/>
          <p:cNvSpPr/>
          <p:nvPr/>
        </p:nvSpPr>
        <p:spPr>
          <a:xfrm>
            <a:off x="5009400" y="2667600"/>
            <a:ext cx="54720" cy="56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70"/>
          <p:cNvSpPr/>
          <p:nvPr/>
        </p:nvSpPr>
        <p:spPr>
          <a:xfrm>
            <a:off x="5009400" y="2765880"/>
            <a:ext cx="54720" cy="53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71"/>
          <p:cNvSpPr/>
          <p:nvPr/>
        </p:nvSpPr>
        <p:spPr>
          <a:xfrm>
            <a:off x="5009400" y="2863080"/>
            <a:ext cx="54720" cy="324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72"/>
          <p:cNvSpPr/>
          <p:nvPr/>
        </p:nvSpPr>
        <p:spPr>
          <a:xfrm>
            <a:off x="4956480" y="2701800"/>
            <a:ext cx="11160" cy="223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73"/>
          <p:cNvSpPr/>
          <p:nvPr/>
        </p:nvSpPr>
        <p:spPr>
          <a:xfrm>
            <a:off x="4919040" y="2765880"/>
            <a:ext cx="48600" cy="536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74"/>
          <p:cNvSpPr/>
          <p:nvPr/>
        </p:nvSpPr>
        <p:spPr>
          <a:xfrm>
            <a:off x="5117760" y="2421000"/>
            <a:ext cx="128880" cy="260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75"/>
          <p:cNvSpPr/>
          <p:nvPr/>
        </p:nvSpPr>
        <p:spPr>
          <a:xfrm>
            <a:off x="5117760" y="2515680"/>
            <a:ext cx="128880" cy="8892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76"/>
          <p:cNvSpPr/>
          <p:nvPr/>
        </p:nvSpPr>
        <p:spPr>
          <a:xfrm>
            <a:off x="4904640" y="2178720"/>
            <a:ext cx="556560" cy="3661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77"/>
          <p:cNvSpPr/>
          <p:nvPr/>
        </p:nvSpPr>
        <p:spPr>
          <a:xfrm>
            <a:off x="4983840" y="2111400"/>
            <a:ext cx="396720" cy="2970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78"/>
          <p:cNvSpPr/>
          <p:nvPr/>
        </p:nvSpPr>
        <p:spPr>
          <a:xfrm>
            <a:off x="5008680" y="2052360"/>
            <a:ext cx="348120" cy="3106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79"/>
          <p:cNvSpPr/>
          <p:nvPr/>
        </p:nvSpPr>
        <p:spPr>
          <a:xfrm>
            <a:off x="4942080" y="2204280"/>
            <a:ext cx="481320" cy="1742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80"/>
          <p:cNvSpPr/>
          <p:nvPr/>
        </p:nvSpPr>
        <p:spPr>
          <a:xfrm>
            <a:off x="5023080" y="2223000"/>
            <a:ext cx="315720" cy="3038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81"/>
          <p:cNvSpPr/>
          <p:nvPr/>
        </p:nvSpPr>
        <p:spPr>
          <a:xfrm>
            <a:off x="5184360" y="2233440"/>
            <a:ext cx="192960" cy="3114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82"/>
          <p:cNvSpPr/>
          <p:nvPr/>
        </p:nvSpPr>
        <p:spPr>
          <a:xfrm>
            <a:off x="5077800" y="2082240"/>
            <a:ext cx="210960" cy="1170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83"/>
          <p:cNvSpPr/>
          <p:nvPr/>
        </p:nvSpPr>
        <p:spPr>
          <a:xfrm>
            <a:off x="4988160" y="2216520"/>
            <a:ext cx="372960" cy="1724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84"/>
          <p:cNvSpPr/>
          <p:nvPr/>
        </p:nvSpPr>
        <p:spPr>
          <a:xfrm>
            <a:off x="5330160" y="2303280"/>
            <a:ext cx="45360" cy="87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85"/>
          <p:cNvSpPr/>
          <p:nvPr/>
        </p:nvSpPr>
        <p:spPr>
          <a:xfrm>
            <a:off x="4990680" y="2303280"/>
            <a:ext cx="45360" cy="87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86"/>
          <p:cNvSpPr/>
          <p:nvPr/>
        </p:nvSpPr>
        <p:spPr>
          <a:xfrm>
            <a:off x="4989960" y="2623320"/>
            <a:ext cx="106560" cy="2646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87"/>
          <p:cNvSpPr/>
          <p:nvPr/>
        </p:nvSpPr>
        <p:spPr>
          <a:xfrm>
            <a:off x="5262840" y="2611440"/>
            <a:ext cx="128880" cy="2883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88"/>
          <p:cNvSpPr/>
          <p:nvPr/>
        </p:nvSpPr>
        <p:spPr>
          <a:xfrm>
            <a:off x="5032440" y="2563560"/>
            <a:ext cx="318240" cy="2048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CustomShape 89"/>
          <p:cNvSpPr/>
          <p:nvPr/>
        </p:nvSpPr>
        <p:spPr>
          <a:xfrm>
            <a:off x="5013720" y="2607840"/>
            <a:ext cx="326880" cy="17676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90"/>
          <p:cNvSpPr/>
          <p:nvPr/>
        </p:nvSpPr>
        <p:spPr>
          <a:xfrm>
            <a:off x="5018040" y="2315160"/>
            <a:ext cx="329400" cy="2703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91"/>
          <p:cNvSpPr/>
          <p:nvPr/>
        </p:nvSpPr>
        <p:spPr>
          <a:xfrm>
            <a:off x="5123880" y="2433960"/>
            <a:ext cx="117720" cy="759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92"/>
          <p:cNvSpPr/>
          <p:nvPr/>
        </p:nvSpPr>
        <p:spPr>
          <a:xfrm>
            <a:off x="5054760" y="2310120"/>
            <a:ext cx="254160" cy="846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93"/>
          <p:cNvSpPr/>
          <p:nvPr/>
        </p:nvSpPr>
        <p:spPr>
          <a:xfrm>
            <a:off x="4685400" y="2912400"/>
            <a:ext cx="9907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Name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09" name="CustomShape 94"/>
          <p:cNvSpPr/>
          <p:nvPr/>
        </p:nvSpPr>
        <p:spPr>
          <a:xfrm flipH="1">
            <a:off x="3007800" y="2822040"/>
            <a:ext cx="1703520" cy="189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CustomShape 95"/>
          <p:cNvSpPr/>
          <p:nvPr/>
        </p:nvSpPr>
        <p:spPr>
          <a:xfrm>
            <a:off x="5124960" y="2455920"/>
            <a:ext cx="104400" cy="356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CustomShape 96"/>
          <p:cNvSpPr/>
          <p:nvPr/>
        </p:nvSpPr>
        <p:spPr>
          <a:xfrm>
            <a:off x="5088240" y="2337840"/>
            <a:ext cx="34200" cy="34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97"/>
          <p:cNvSpPr/>
          <p:nvPr/>
        </p:nvSpPr>
        <p:spPr>
          <a:xfrm>
            <a:off x="5226120" y="2337840"/>
            <a:ext cx="34200" cy="34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14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C8ED4BF6-9E57-499E-B7FB-A023740073D5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38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315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CustomShape 5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6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7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8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9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10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11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12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CustomShape 13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14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CustomShape 15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CustomShape 16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17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CustomShape 18"/>
          <p:cNvSpPr/>
          <p:nvPr/>
        </p:nvSpPr>
        <p:spPr>
          <a:xfrm flipH="1">
            <a:off x="2995920" y="4488120"/>
            <a:ext cx="18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19"/>
          <p:cNvSpPr/>
          <p:nvPr/>
        </p:nvSpPr>
        <p:spPr>
          <a:xfrm flipH="1" flipV="1">
            <a:off x="2547000" y="4354560"/>
            <a:ext cx="251640" cy="12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20"/>
          <p:cNvSpPr/>
          <p:nvPr/>
        </p:nvSpPr>
        <p:spPr>
          <a:xfrm flipH="1">
            <a:off x="2290680" y="4556160"/>
            <a:ext cx="536040" cy="5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21"/>
          <p:cNvSpPr/>
          <p:nvPr/>
        </p:nvSpPr>
        <p:spPr>
          <a:xfrm flipH="1" flipV="1">
            <a:off x="2130480" y="4065840"/>
            <a:ext cx="59400" cy="44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22"/>
          <p:cNvSpPr/>
          <p:nvPr/>
        </p:nvSpPr>
        <p:spPr>
          <a:xfrm flipH="1" flipV="1">
            <a:off x="2198520" y="4037760"/>
            <a:ext cx="179640" cy="24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CustomShape 23"/>
          <p:cNvSpPr/>
          <p:nvPr/>
        </p:nvSpPr>
        <p:spPr>
          <a:xfrm flipH="1" flipV="1">
            <a:off x="2712240" y="3845520"/>
            <a:ext cx="18360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CustomShape 24"/>
          <p:cNvSpPr/>
          <p:nvPr/>
        </p:nvSpPr>
        <p:spPr>
          <a:xfrm flipV="1">
            <a:off x="3385800" y="3147840"/>
            <a:ext cx="14004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CustomShape 25"/>
          <p:cNvSpPr/>
          <p:nvPr/>
        </p:nvSpPr>
        <p:spPr>
          <a:xfrm flipH="1" flipV="1">
            <a:off x="3092760" y="4194000"/>
            <a:ext cx="119520" cy="2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CustomShape 26"/>
          <p:cNvSpPr/>
          <p:nvPr/>
        </p:nvSpPr>
        <p:spPr>
          <a:xfrm>
            <a:off x="2648520" y="3879000"/>
            <a:ext cx="360" cy="15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CustomShape 27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CustomShape 28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CustomShape 29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CustomShape 30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CustomShape 31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CustomShape 32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33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46" name="CustomShape 34"/>
          <p:cNvSpPr/>
          <p:nvPr/>
        </p:nvSpPr>
        <p:spPr>
          <a:xfrm>
            <a:off x="942840" y="177084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35"/>
          <p:cNvSpPr/>
          <p:nvPr/>
        </p:nvSpPr>
        <p:spPr>
          <a:xfrm>
            <a:off x="942840" y="183564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48" name="Line 36"/>
          <p:cNvSpPr/>
          <p:nvPr/>
        </p:nvSpPr>
        <p:spPr>
          <a:xfrm>
            <a:off x="129996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49" name="CustomShape 37"/>
          <p:cNvSpPr/>
          <p:nvPr/>
        </p:nvSpPr>
        <p:spPr>
          <a:xfrm>
            <a:off x="7848720" y="410400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0" name="CustomShape 38"/>
          <p:cNvSpPr/>
          <p:nvPr/>
        </p:nvSpPr>
        <p:spPr>
          <a:xfrm>
            <a:off x="7848720" y="416880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51" name="Line 39"/>
          <p:cNvSpPr/>
          <p:nvPr/>
        </p:nvSpPr>
        <p:spPr>
          <a:xfrm>
            <a:off x="8205480" y="4421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52" name="CustomShape 40"/>
          <p:cNvSpPr/>
          <p:nvPr/>
        </p:nvSpPr>
        <p:spPr>
          <a:xfrm>
            <a:off x="7848720" y="323388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CustomShape 41"/>
          <p:cNvSpPr/>
          <p:nvPr/>
        </p:nvSpPr>
        <p:spPr>
          <a:xfrm>
            <a:off x="7848720" y="329868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54" name="Line 42"/>
          <p:cNvSpPr/>
          <p:nvPr/>
        </p:nvSpPr>
        <p:spPr>
          <a:xfrm>
            <a:off x="8205480" y="3551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55" name="CustomShape 43"/>
          <p:cNvSpPr/>
          <p:nvPr/>
        </p:nvSpPr>
        <p:spPr>
          <a:xfrm>
            <a:off x="7814880" y="1770840"/>
            <a:ext cx="1863720" cy="463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44"/>
          <p:cNvSpPr/>
          <p:nvPr/>
        </p:nvSpPr>
        <p:spPr>
          <a:xfrm>
            <a:off x="7814880" y="1835640"/>
            <a:ext cx="18637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57" name="Line 45"/>
          <p:cNvSpPr/>
          <p:nvPr/>
        </p:nvSpPr>
        <p:spPr>
          <a:xfrm>
            <a:off x="817200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58" name="CustomShape 46"/>
          <p:cNvSpPr/>
          <p:nvPr/>
        </p:nvSpPr>
        <p:spPr>
          <a:xfrm>
            <a:off x="9281520" y="5312520"/>
            <a:ext cx="25963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Glue code for BDD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59" name="CustomShape 47"/>
          <p:cNvSpPr/>
          <p:nvPr/>
        </p:nvSpPr>
        <p:spPr>
          <a:xfrm>
            <a:off x="4289400" y="1730520"/>
            <a:ext cx="931680" cy="9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48"/>
          <p:cNvSpPr/>
          <p:nvPr/>
        </p:nvSpPr>
        <p:spPr>
          <a:xfrm>
            <a:off x="4290840" y="1729800"/>
            <a:ext cx="930240" cy="930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49"/>
          <p:cNvSpPr/>
          <p:nvPr/>
        </p:nvSpPr>
        <p:spPr>
          <a:xfrm>
            <a:off x="4490640" y="2345760"/>
            <a:ext cx="529920" cy="3150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CustomShape 50"/>
          <p:cNvSpPr/>
          <p:nvPr/>
        </p:nvSpPr>
        <p:spPr>
          <a:xfrm>
            <a:off x="4971960" y="2449800"/>
            <a:ext cx="48600" cy="1587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CustomShape 51"/>
          <p:cNvSpPr/>
          <p:nvPr/>
        </p:nvSpPr>
        <p:spPr>
          <a:xfrm>
            <a:off x="4874760" y="2377440"/>
            <a:ext cx="53640" cy="2678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CustomShape 52"/>
          <p:cNvSpPr/>
          <p:nvPr/>
        </p:nvSpPr>
        <p:spPr>
          <a:xfrm>
            <a:off x="4776480" y="2347560"/>
            <a:ext cx="56520" cy="3114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CustomShape 53"/>
          <p:cNvSpPr/>
          <p:nvPr/>
        </p:nvSpPr>
        <p:spPr>
          <a:xfrm>
            <a:off x="4680720" y="2347560"/>
            <a:ext cx="53640" cy="3114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54"/>
          <p:cNvSpPr/>
          <p:nvPr/>
        </p:nvSpPr>
        <p:spPr>
          <a:xfrm>
            <a:off x="4582800" y="2375640"/>
            <a:ext cx="54720" cy="26964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55"/>
          <p:cNvSpPr/>
          <p:nvPr/>
        </p:nvSpPr>
        <p:spPr>
          <a:xfrm>
            <a:off x="4490640" y="2451600"/>
            <a:ext cx="50400" cy="1562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CustomShape 56"/>
          <p:cNvSpPr/>
          <p:nvPr/>
        </p:nvSpPr>
        <p:spPr>
          <a:xfrm>
            <a:off x="4529880" y="2417400"/>
            <a:ext cx="451440" cy="565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CustomShape 57"/>
          <p:cNvSpPr/>
          <p:nvPr/>
        </p:nvSpPr>
        <p:spPr>
          <a:xfrm>
            <a:off x="4492440" y="2515680"/>
            <a:ext cx="526680" cy="536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CustomShape 58"/>
          <p:cNvSpPr/>
          <p:nvPr/>
        </p:nvSpPr>
        <p:spPr>
          <a:xfrm>
            <a:off x="4546800" y="2612880"/>
            <a:ext cx="418320" cy="478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59"/>
          <p:cNvSpPr/>
          <p:nvPr/>
        </p:nvSpPr>
        <p:spPr>
          <a:xfrm>
            <a:off x="4971960" y="2449800"/>
            <a:ext cx="9360" cy="237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60"/>
          <p:cNvSpPr/>
          <p:nvPr/>
        </p:nvSpPr>
        <p:spPr>
          <a:xfrm>
            <a:off x="4971960" y="2515680"/>
            <a:ext cx="46800" cy="536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61"/>
          <p:cNvSpPr/>
          <p:nvPr/>
        </p:nvSpPr>
        <p:spPr>
          <a:xfrm>
            <a:off x="4874760" y="2417400"/>
            <a:ext cx="53640" cy="56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62"/>
          <p:cNvSpPr/>
          <p:nvPr/>
        </p:nvSpPr>
        <p:spPr>
          <a:xfrm>
            <a:off x="4874760" y="2515680"/>
            <a:ext cx="53640" cy="53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63"/>
          <p:cNvSpPr/>
          <p:nvPr/>
        </p:nvSpPr>
        <p:spPr>
          <a:xfrm>
            <a:off x="4874760" y="2612880"/>
            <a:ext cx="53640" cy="324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64"/>
          <p:cNvSpPr/>
          <p:nvPr/>
        </p:nvSpPr>
        <p:spPr>
          <a:xfrm>
            <a:off x="4776480" y="2417400"/>
            <a:ext cx="56520" cy="56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65"/>
          <p:cNvSpPr/>
          <p:nvPr/>
        </p:nvSpPr>
        <p:spPr>
          <a:xfrm>
            <a:off x="4776480" y="2515680"/>
            <a:ext cx="56520" cy="53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66"/>
          <p:cNvSpPr/>
          <p:nvPr/>
        </p:nvSpPr>
        <p:spPr>
          <a:xfrm>
            <a:off x="4776480" y="2612880"/>
            <a:ext cx="56520" cy="460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67"/>
          <p:cNvSpPr/>
          <p:nvPr/>
        </p:nvSpPr>
        <p:spPr>
          <a:xfrm>
            <a:off x="4680720" y="2417400"/>
            <a:ext cx="53640" cy="56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68"/>
          <p:cNvSpPr/>
          <p:nvPr/>
        </p:nvSpPr>
        <p:spPr>
          <a:xfrm>
            <a:off x="4680720" y="2515680"/>
            <a:ext cx="53640" cy="53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69"/>
          <p:cNvSpPr/>
          <p:nvPr/>
        </p:nvSpPr>
        <p:spPr>
          <a:xfrm>
            <a:off x="4680720" y="2612880"/>
            <a:ext cx="53640" cy="460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70"/>
          <p:cNvSpPr/>
          <p:nvPr/>
        </p:nvSpPr>
        <p:spPr>
          <a:xfrm>
            <a:off x="4582800" y="2417400"/>
            <a:ext cx="54720" cy="56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71"/>
          <p:cNvSpPr/>
          <p:nvPr/>
        </p:nvSpPr>
        <p:spPr>
          <a:xfrm>
            <a:off x="4582800" y="2515680"/>
            <a:ext cx="54720" cy="53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72"/>
          <p:cNvSpPr/>
          <p:nvPr/>
        </p:nvSpPr>
        <p:spPr>
          <a:xfrm>
            <a:off x="4582800" y="2612880"/>
            <a:ext cx="54720" cy="324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73"/>
          <p:cNvSpPr/>
          <p:nvPr/>
        </p:nvSpPr>
        <p:spPr>
          <a:xfrm>
            <a:off x="4529880" y="2451600"/>
            <a:ext cx="11160" cy="223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74"/>
          <p:cNvSpPr/>
          <p:nvPr/>
        </p:nvSpPr>
        <p:spPr>
          <a:xfrm>
            <a:off x="4492440" y="2515680"/>
            <a:ext cx="48600" cy="536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CustomShape 75"/>
          <p:cNvSpPr/>
          <p:nvPr/>
        </p:nvSpPr>
        <p:spPr>
          <a:xfrm>
            <a:off x="4691160" y="2170800"/>
            <a:ext cx="128880" cy="260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76"/>
          <p:cNvSpPr/>
          <p:nvPr/>
        </p:nvSpPr>
        <p:spPr>
          <a:xfrm>
            <a:off x="4691160" y="2265480"/>
            <a:ext cx="128880" cy="8892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77"/>
          <p:cNvSpPr/>
          <p:nvPr/>
        </p:nvSpPr>
        <p:spPr>
          <a:xfrm>
            <a:off x="4477680" y="1928520"/>
            <a:ext cx="556560" cy="3661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78"/>
          <p:cNvSpPr/>
          <p:nvPr/>
        </p:nvSpPr>
        <p:spPr>
          <a:xfrm>
            <a:off x="4557240" y="1861200"/>
            <a:ext cx="396720" cy="2970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79"/>
          <p:cNvSpPr/>
          <p:nvPr/>
        </p:nvSpPr>
        <p:spPr>
          <a:xfrm>
            <a:off x="4582080" y="1802160"/>
            <a:ext cx="348120" cy="3106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80"/>
          <p:cNvSpPr/>
          <p:nvPr/>
        </p:nvSpPr>
        <p:spPr>
          <a:xfrm>
            <a:off x="4515480" y="1954080"/>
            <a:ext cx="481320" cy="1742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81"/>
          <p:cNvSpPr/>
          <p:nvPr/>
        </p:nvSpPr>
        <p:spPr>
          <a:xfrm>
            <a:off x="4596480" y="1972800"/>
            <a:ext cx="315720" cy="3038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82"/>
          <p:cNvSpPr/>
          <p:nvPr/>
        </p:nvSpPr>
        <p:spPr>
          <a:xfrm>
            <a:off x="4757760" y="1983240"/>
            <a:ext cx="192960" cy="3114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83"/>
          <p:cNvSpPr/>
          <p:nvPr/>
        </p:nvSpPr>
        <p:spPr>
          <a:xfrm>
            <a:off x="4651200" y="1832040"/>
            <a:ext cx="210960" cy="1170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CustomShape 84"/>
          <p:cNvSpPr/>
          <p:nvPr/>
        </p:nvSpPr>
        <p:spPr>
          <a:xfrm>
            <a:off x="4561560" y="1965960"/>
            <a:ext cx="372960" cy="1724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CustomShape 85"/>
          <p:cNvSpPr/>
          <p:nvPr/>
        </p:nvSpPr>
        <p:spPr>
          <a:xfrm>
            <a:off x="4903560" y="2053080"/>
            <a:ext cx="45360" cy="87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CustomShape 86"/>
          <p:cNvSpPr/>
          <p:nvPr/>
        </p:nvSpPr>
        <p:spPr>
          <a:xfrm>
            <a:off x="4564080" y="2053080"/>
            <a:ext cx="45360" cy="87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CustomShape 87"/>
          <p:cNvSpPr/>
          <p:nvPr/>
        </p:nvSpPr>
        <p:spPr>
          <a:xfrm>
            <a:off x="4563000" y="2373120"/>
            <a:ext cx="106560" cy="2646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CustomShape 88"/>
          <p:cNvSpPr/>
          <p:nvPr/>
        </p:nvSpPr>
        <p:spPr>
          <a:xfrm>
            <a:off x="4836240" y="2361240"/>
            <a:ext cx="128880" cy="2883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89"/>
          <p:cNvSpPr/>
          <p:nvPr/>
        </p:nvSpPr>
        <p:spPr>
          <a:xfrm>
            <a:off x="4605840" y="2313360"/>
            <a:ext cx="318240" cy="2048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CustomShape 90"/>
          <p:cNvSpPr/>
          <p:nvPr/>
        </p:nvSpPr>
        <p:spPr>
          <a:xfrm>
            <a:off x="4587120" y="2357640"/>
            <a:ext cx="326880" cy="17676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91"/>
          <p:cNvSpPr/>
          <p:nvPr/>
        </p:nvSpPr>
        <p:spPr>
          <a:xfrm>
            <a:off x="4591440" y="2064960"/>
            <a:ext cx="329400" cy="2703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92"/>
          <p:cNvSpPr/>
          <p:nvPr/>
        </p:nvSpPr>
        <p:spPr>
          <a:xfrm>
            <a:off x="4697280" y="2183760"/>
            <a:ext cx="117720" cy="759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93"/>
          <p:cNvSpPr/>
          <p:nvPr/>
        </p:nvSpPr>
        <p:spPr>
          <a:xfrm>
            <a:off x="4628160" y="2059920"/>
            <a:ext cx="254160" cy="846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94"/>
          <p:cNvSpPr/>
          <p:nvPr/>
        </p:nvSpPr>
        <p:spPr>
          <a:xfrm>
            <a:off x="1638360" y="3434760"/>
            <a:ext cx="2473920" cy="2155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95"/>
          <p:cNvSpPr/>
          <p:nvPr/>
        </p:nvSpPr>
        <p:spPr>
          <a:xfrm>
            <a:off x="1704960" y="5116680"/>
            <a:ext cx="2331000" cy="46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Contextual 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variables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408" name="CustomShape 96"/>
          <p:cNvSpPr/>
          <p:nvPr/>
        </p:nvSpPr>
        <p:spPr>
          <a:xfrm>
            <a:off x="1704960" y="3494880"/>
            <a:ext cx="2331000" cy="16063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a3e1e7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9" name="CustomShape 97"/>
          <p:cNvSpPr/>
          <p:nvPr/>
        </p:nvSpPr>
        <p:spPr>
          <a:xfrm>
            <a:off x="1704960" y="4637880"/>
            <a:ext cx="2331000" cy="46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10" name="CustomShape 98"/>
          <p:cNvSpPr/>
          <p:nvPr/>
        </p:nvSpPr>
        <p:spPr>
          <a:xfrm>
            <a:off x="2488320" y="4007160"/>
            <a:ext cx="187200" cy="187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99"/>
          <p:cNvSpPr/>
          <p:nvPr/>
        </p:nvSpPr>
        <p:spPr>
          <a:xfrm>
            <a:off x="2360160" y="4263480"/>
            <a:ext cx="187200" cy="187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100"/>
          <p:cNvSpPr/>
          <p:nvPr/>
        </p:nvSpPr>
        <p:spPr>
          <a:xfrm>
            <a:off x="2809080" y="4392000"/>
            <a:ext cx="187200" cy="187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101"/>
          <p:cNvSpPr/>
          <p:nvPr/>
        </p:nvSpPr>
        <p:spPr>
          <a:xfrm>
            <a:off x="3193560" y="4392000"/>
            <a:ext cx="187200" cy="187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102"/>
          <p:cNvSpPr/>
          <p:nvPr/>
        </p:nvSpPr>
        <p:spPr>
          <a:xfrm>
            <a:off x="2103840" y="4520160"/>
            <a:ext cx="187200" cy="187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103"/>
          <p:cNvSpPr/>
          <p:nvPr/>
        </p:nvSpPr>
        <p:spPr>
          <a:xfrm>
            <a:off x="2552400" y="3686760"/>
            <a:ext cx="187200" cy="187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104"/>
          <p:cNvSpPr/>
          <p:nvPr/>
        </p:nvSpPr>
        <p:spPr>
          <a:xfrm>
            <a:off x="3263400" y="4075560"/>
            <a:ext cx="187200" cy="187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105"/>
          <p:cNvSpPr/>
          <p:nvPr/>
        </p:nvSpPr>
        <p:spPr>
          <a:xfrm>
            <a:off x="3001320" y="4007160"/>
            <a:ext cx="187200" cy="187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106"/>
          <p:cNvSpPr/>
          <p:nvPr/>
        </p:nvSpPr>
        <p:spPr>
          <a:xfrm>
            <a:off x="3741480" y="4477680"/>
            <a:ext cx="187200" cy="18720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CustomShape 107"/>
          <p:cNvSpPr/>
          <p:nvPr/>
        </p:nvSpPr>
        <p:spPr>
          <a:xfrm>
            <a:off x="2039760" y="3879000"/>
            <a:ext cx="187200" cy="18720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CustomShape 108"/>
          <p:cNvSpPr/>
          <p:nvPr/>
        </p:nvSpPr>
        <p:spPr>
          <a:xfrm>
            <a:off x="3515400" y="3741480"/>
            <a:ext cx="187200" cy="18720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CustomShape 109"/>
          <p:cNvSpPr/>
          <p:nvPr/>
        </p:nvSpPr>
        <p:spPr>
          <a:xfrm>
            <a:off x="3616920" y="5350320"/>
            <a:ext cx="151920" cy="15192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110"/>
          <p:cNvSpPr/>
          <p:nvPr/>
        </p:nvSpPr>
        <p:spPr>
          <a:xfrm>
            <a:off x="3768840" y="5194080"/>
            <a:ext cx="151920" cy="15192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CustomShape 111"/>
          <p:cNvSpPr/>
          <p:nvPr/>
        </p:nvSpPr>
        <p:spPr>
          <a:xfrm>
            <a:off x="3469680" y="5194080"/>
            <a:ext cx="151920" cy="15192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CustomShape 112"/>
          <p:cNvSpPr/>
          <p:nvPr/>
        </p:nvSpPr>
        <p:spPr>
          <a:xfrm>
            <a:off x="935280" y="3967560"/>
            <a:ext cx="1213200" cy="3081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25" name="CustomShape 113"/>
          <p:cNvSpPr/>
          <p:nvPr/>
        </p:nvSpPr>
        <p:spPr>
          <a:xfrm>
            <a:off x="789480" y="5203800"/>
            <a:ext cx="1213200" cy="3081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Run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26" name="CustomShape 114"/>
          <p:cNvSpPr/>
          <p:nvPr/>
        </p:nvSpPr>
        <p:spPr>
          <a:xfrm>
            <a:off x="3824640" y="4225680"/>
            <a:ext cx="1213200" cy="3081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27" name="CustomShape 115"/>
          <p:cNvSpPr/>
          <p:nvPr/>
        </p:nvSpPr>
        <p:spPr>
          <a:xfrm>
            <a:off x="3608640" y="3528000"/>
            <a:ext cx="1213200" cy="3081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28" name="CustomShape 116"/>
          <p:cNvSpPr/>
          <p:nvPr/>
        </p:nvSpPr>
        <p:spPr>
          <a:xfrm>
            <a:off x="3735360" y="2857680"/>
            <a:ext cx="1213200" cy="3081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Html call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29" name="CustomShape 117"/>
          <p:cNvSpPr/>
          <p:nvPr/>
        </p:nvSpPr>
        <p:spPr>
          <a:xfrm>
            <a:off x="3796200" y="4930560"/>
            <a:ext cx="1213200" cy="30816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30" name="CustomShape 118"/>
          <p:cNvSpPr/>
          <p:nvPr/>
        </p:nvSpPr>
        <p:spPr>
          <a:xfrm flipV="1">
            <a:off x="2159640" y="2519640"/>
            <a:ext cx="360" cy="13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1" name="CustomShape 119"/>
          <p:cNvSpPr/>
          <p:nvPr/>
        </p:nvSpPr>
        <p:spPr>
          <a:xfrm flipH="1">
            <a:off x="3621960" y="2446920"/>
            <a:ext cx="662400" cy="88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2" name="CustomShape 120"/>
          <p:cNvSpPr/>
          <p:nvPr/>
        </p:nvSpPr>
        <p:spPr>
          <a:xfrm flipV="1">
            <a:off x="4176000" y="2159280"/>
            <a:ext cx="3599640" cy="136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CustomShape 121"/>
          <p:cNvSpPr/>
          <p:nvPr/>
        </p:nvSpPr>
        <p:spPr>
          <a:xfrm>
            <a:off x="5087880" y="4320000"/>
            <a:ext cx="261396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CustomShape 122"/>
          <p:cNvSpPr/>
          <p:nvPr/>
        </p:nvSpPr>
        <p:spPr>
          <a:xfrm>
            <a:off x="3353400" y="5605200"/>
            <a:ext cx="7398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Given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35" name="CustomShape 123"/>
          <p:cNvSpPr/>
          <p:nvPr/>
        </p:nvSpPr>
        <p:spPr>
          <a:xfrm>
            <a:off x="4855320" y="4634280"/>
            <a:ext cx="7398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Then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36" name="CustomShape 124"/>
          <p:cNvSpPr/>
          <p:nvPr/>
        </p:nvSpPr>
        <p:spPr>
          <a:xfrm>
            <a:off x="3277080" y="2614320"/>
            <a:ext cx="73980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When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37" name="CustomShape 125"/>
          <p:cNvSpPr/>
          <p:nvPr/>
        </p:nvSpPr>
        <p:spPr>
          <a:xfrm>
            <a:off x="9128880" y="5411520"/>
            <a:ext cx="149040" cy="1490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126"/>
          <p:cNvSpPr/>
          <p:nvPr/>
        </p:nvSpPr>
        <p:spPr>
          <a:xfrm>
            <a:off x="9128880" y="5649120"/>
            <a:ext cx="149040" cy="14904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127"/>
          <p:cNvSpPr/>
          <p:nvPr/>
        </p:nvSpPr>
        <p:spPr>
          <a:xfrm>
            <a:off x="4696920" y="2205000"/>
            <a:ext cx="104400" cy="356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CustomShape 128"/>
          <p:cNvSpPr/>
          <p:nvPr/>
        </p:nvSpPr>
        <p:spPr>
          <a:xfrm>
            <a:off x="4660200" y="2087280"/>
            <a:ext cx="34200" cy="34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CustomShape 129"/>
          <p:cNvSpPr/>
          <p:nvPr/>
        </p:nvSpPr>
        <p:spPr>
          <a:xfrm>
            <a:off x="4798440" y="2087280"/>
            <a:ext cx="34200" cy="34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CustomShape 130"/>
          <p:cNvSpPr/>
          <p:nvPr/>
        </p:nvSpPr>
        <p:spPr>
          <a:xfrm flipH="1">
            <a:off x="2995920" y="4488480"/>
            <a:ext cx="18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131"/>
          <p:cNvSpPr/>
          <p:nvPr/>
        </p:nvSpPr>
        <p:spPr>
          <a:xfrm flipH="1" flipV="1">
            <a:off x="3380400" y="4461840"/>
            <a:ext cx="358920" cy="6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132"/>
          <p:cNvSpPr/>
          <p:nvPr/>
        </p:nvSpPr>
        <p:spPr>
          <a:xfrm>
            <a:off x="3312000" y="4248000"/>
            <a:ext cx="360" cy="15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46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F3D78E36-3D9B-42CD-84C8-0D8B185A1EA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39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447" name="CustomShape 3"/>
          <p:cNvSpPr/>
          <p:nvPr/>
        </p:nvSpPr>
        <p:spPr>
          <a:xfrm>
            <a:off x="924120" y="1197720"/>
            <a:ext cx="9235080" cy="215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he have never booked suggestions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48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67" name="Picture 39" descr=""/>
          <p:cNvPicPr/>
          <p:nvPr/>
        </p:nvPicPr>
        <p:blipFill>
          <a:blip r:embed="rId1"/>
          <a:stretch/>
        </p:blipFill>
        <p:spPr>
          <a:xfrm>
            <a:off x="924120" y="3355560"/>
            <a:ext cx="4336560" cy="1557000"/>
          </a:xfrm>
          <a:prstGeom prst="rect">
            <a:avLst/>
          </a:prstGeom>
          <a:ln>
            <a:noFill/>
          </a:ln>
        </p:spPr>
      </p:pic>
      <p:pic>
        <p:nvPicPr>
          <p:cNvPr id="1468" name="Picture 40" descr=""/>
          <p:cNvPicPr/>
          <p:nvPr/>
        </p:nvPicPr>
        <p:blipFill>
          <a:blip r:embed="rId2"/>
          <a:stretch/>
        </p:blipFill>
        <p:spPr>
          <a:xfrm>
            <a:off x="5227200" y="4798800"/>
            <a:ext cx="6215760" cy="1286280"/>
          </a:xfrm>
          <a:prstGeom prst="rect">
            <a:avLst/>
          </a:prstGeom>
          <a:ln>
            <a:noFill/>
          </a:ln>
        </p:spPr>
      </p:pic>
      <p:sp>
        <p:nvSpPr>
          <p:cNvPr id="1469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26"/>
          <p:cNvSpPr/>
          <p:nvPr/>
        </p:nvSpPr>
        <p:spPr>
          <a:xfrm>
            <a:off x="5886360" y="3601080"/>
            <a:ext cx="2702520" cy="53208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The dev is guided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Placeholder 6" descr=""/>
          <p:cNvPicPr/>
          <p:nvPr/>
        </p:nvPicPr>
        <p:blipFill>
          <a:blip r:embed="rId1"/>
          <a:srcRect l="25914" t="9986" r="-25914" b="48413"/>
          <a:stretch/>
        </p:blipFill>
        <p:spPr>
          <a:xfrm>
            <a:off x="0" y="0"/>
            <a:ext cx="12189600" cy="617436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934960" y="3321000"/>
            <a:ext cx="561456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A product owner during the demo of the product after an iteration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318B63A0-880A-409C-A358-A4CEDDB36B1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74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8566DE58-5475-4B19-A783-1DDC70A000F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40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475" name="CustomShape 3"/>
          <p:cNvSpPr/>
          <p:nvPr/>
        </p:nvSpPr>
        <p:spPr>
          <a:xfrm>
            <a:off x="924120" y="1680840"/>
            <a:ext cx="7578720" cy="150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(“^the user from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NSimSun"/>
                <a:ea typeface="NSimSun"/>
                <a:hlinkClick r:id="rId1"/>
              </a:rPr>
              <a:t>http://my.library.com/user/([^\”]*)$”)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given_the_user_from_ws(String userId, List&lt;FieldValue&gt; values)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FieldValues fieldsValues =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new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FieldValues(values);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.setUserId(userId);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.setAge(fieldsValues.getAsInteger(field: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”age”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usersWSClientMock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.retrieveUser(user.getUserId())).thenReturn(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76" name="CustomShape 4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5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6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7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8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CustomShape 9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10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CustomShape 11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CustomShape 12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CustomShape 13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14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CustomShape 15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16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17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CustomShape 18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19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20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21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22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95" name="Picture 27" descr=""/>
          <p:cNvPicPr/>
          <p:nvPr/>
        </p:nvPicPr>
        <p:blipFill>
          <a:blip r:embed="rId2"/>
          <a:stretch/>
        </p:blipFill>
        <p:spPr>
          <a:xfrm>
            <a:off x="924120" y="3783240"/>
            <a:ext cx="7578720" cy="1215000"/>
          </a:xfrm>
          <a:prstGeom prst="rect">
            <a:avLst/>
          </a:prstGeom>
          <a:ln>
            <a:noFill/>
          </a:ln>
        </p:spPr>
      </p:pic>
      <p:sp>
        <p:nvSpPr>
          <p:cNvPr id="1496" name="CustomShape 23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24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CustomShape 25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26"/>
          <p:cNvSpPr/>
          <p:nvPr/>
        </p:nvSpPr>
        <p:spPr>
          <a:xfrm>
            <a:off x="6901920" y="1085400"/>
            <a:ext cx="2702520" cy="708120"/>
          </a:xfrm>
          <a:prstGeom prst="wedgeRectCallout">
            <a:avLst>
              <a:gd name="adj1" fmla="val 8173"/>
              <a:gd name="adj2" fmla="val 9042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Glue code between steps and main code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00" name="CustomShape 27"/>
          <p:cNvSpPr/>
          <p:nvPr/>
        </p:nvSpPr>
        <p:spPr>
          <a:xfrm>
            <a:off x="8752320" y="3610080"/>
            <a:ext cx="2702520" cy="5259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Contextual variable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02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82C7C380-C439-4E3E-A132-39051393238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03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CustomShape 5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CustomShape 6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7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8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CustomShape 9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CustomShape 10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CustomShape 11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12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13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14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CustomShape 15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22" name="Picture 37" descr=""/>
          <p:cNvPicPr/>
          <p:nvPr/>
        </p:nvPicPr>
        <p:blipFill>
          <a:blip r:embed="rId1"/>
          <a:stretch/>
        </p:blipFill>
        <p:spPr>
          <a:xfrm>
            <a:off x="920880" y="1297080"/>
            <a:ext cx="4977000" cy="1896840"/>
          </a:xfrm>
          <a:prstGeom prst="rect">
            <a:avLst/>
          </a:prstGeom>
          <a:ln>
            <a:noFill/>
          </a:ln>
        </p:spPr>
      </p:pic>
      <p:sp>
        <p:nvSpPr>
          <p:cNvPr id="1523" name="CustomShape 22"/>
          <p:cNvSpPr/>
          <p:nvPr/>
        </p:nvSpPr>
        <p:spPr>
          <a:xfrm>
            <a:off x="4088160" y="1008000"/>
            <a:ext cx="6152040" cy="3237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he have never booked suggestions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books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http://mt.library.com/categories=cat1,cat2,cat3&amp;available=true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bookId      | bookTitle       | categoryId  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b11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cat1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latin typeface="Arial"/>
            </a:endParaRPr>
          </a:p>
        </p:txBody>
      </p:sp>
      <p:pic>
        <p:nvPicPr>
          <p:cNvPr id="1524" name="Picture 39" descr=""/>
          <p:cNvPicPr/>
          <p:nvPr/>
        </p:nvPicPr>
        <p:blipFill>
          <a:blip r:embed="rId2"/>
          <a:stretch/>
        </p:blipFill>
        <p:spPr>
          <a:xfrm>
            <a:off x="718920" y="4110480"/>
            <a:ext cx="9177480" cy="717840"/>
          </a:xfrm>
          <a:prstGeom prst="rect">
            <a:avLst/>
          </a:prstGeom>
          <a:ln>
            <a:noFill/>
          </a:ln>
        </p:spPr>
      </p:pic>
      <p:pic>
        <p:nvPicPr>
          <p:cNvPr id="1525" name="Picture 40" descr=""/>
          <p:cNvPicPr/>
          <p:nvPr/>
        </p:nvPicPr>
        <p:blipFill>
          <a:blip r:embed="rId3"/>
          <a:stretch/>
        </p:blipFill>
        <p:spPr>
          <a:xfrm>
            <a:off x="852840" y="4747680"/>
            <a:ext cx="3543120" cy="1314000"/>
          </a:xfrm>
          <a:prstGeom prst="rect">
            <a:avLst/>
          </a:prstGeom>
          <a:ln>
            <a:noFill/>
          </a:ln>
        </p:spPr>
      </p:pic>
      <p:sp>
        <p:nvSpPr>
          <p:cNvPr id="1526" name="CustomShape 23"/>
          <p:cNvSpPr/>
          <p:nvPr/>
        </p:nvSpPr>
        <p:spPr>
          <a:xfrm>
            <a:off x="9846720" y="42480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27" name="CustomShape 24"/>
          <p:cNvSpPr/>
          <p:nvPr/>
        </p:nvSpPr>
        <p:spPr>
          <a:xfrm>
            <a:off x="9883440" y="21852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CustomShape 25"/>
          <p:cNvSpPr/>
          <p:nvPr/>
        </p:nvSpPr>
        <p:spPr>
          <a:xfrm>
            <a:off x="10259640" y="25848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26"/>
          <p:cNvSpPr/>
          <p:nvPr/>
        </p:nvSpPr>
        <p:spPr>
          <a:xfrm>
            <a:off x="10389960" y="45360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27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CustomShape 28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CustomShape 29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CustomShape 30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CustomShape 31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32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CustomShape 33"/>
          <p:cNvSpPr/>
          <p:nvPr/>
        </p:nvSpPr>
        <p:spPr>
          <a:xfrm>
            <a:off x="8752320" y="3610080"/>
            <a:ext cx="2702520" cy="5259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Define mocks behavior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38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A93D659-3254-4C9C-B8CD-3D4914F243A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42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39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0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CustomShape 5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CustomShape 6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CustomShape 7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CustomShape 8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9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CustomShape 10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11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CustomShape 12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13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CustomShape 14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CustomShape 15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58" name="Picture 33" descr=""/>
          <p:cNvPicPr/>
          <p:nvPr/>
        </p:nvPicPr>
        <p:blipFill>
          <a:blip r:embed="rId1"/>
          <a:stretch/>
        </p:blipFill>
        <p:spPr>
          <a:xfrm>
            <a:off x="990000" y="1440000"/>
            <a:ext cx="4131360" cy="1762920"/>
          </a:xfrm>
          <a:prstGeom prst="rect">
            <a:avLst/>
          </a:prstGeom>
          <a:ln>
            <a:noFill/>
          </a:ln>
        </p:spPr>
      </p:pic>
      <p:pic>
        <p:nvPicPr>
          <p:cNvPr id="1559" name="Picture 34" descr=""/>
          <p:cNvPicPr/>
          <p:nvPr/>
        </p:nvPicPr>
        <p:blipFill>
          <a:blip r:embed="rId2"/>
          <a:stretch/>
        </p:blipFill>
        <p:spPr>
          <a:xfrm>
            <a:off x="838080" y="3260880"/>
            <a:ext cx="10866600" cy="891360"/>
          </a:xfrm>
          <a:prstGeom prst="rect">
            <a:avLst/>
          </a:prstGeom>
          <a:ln>
            <a:noFill/>
          </a:ln>
        </p:spPr>
      </p:pic>
      <p:pic>
        <p:nvPicPr>
          <p:cNvPr id="1560" name="Picture 35" descr=""/>
          <p:cNvPicPr/>
          <p:nvPr/>
        </p:nvPicPr>
        <p:blipFill>
          <a:blip r:embed="rId3"/>
          <a:stretch/>
        </p:blipFill>
        <p:spPr>
          <a:xfrm>
            <a:off x="939600" y="4046040"/>
            <a:ext cx="4216680" cy="2072520"/>
          </a:xfrm>
          <a:prstGeom prst="rect">
            <a:avLst/>
          </a:prstGeom>
          <a:ln>
            <a:noFill/>
          </a:ln>
        </p:spPr>
      </p:pic>
      <p:sp>
        <p:nvSpPr>
          <p:cNvPr id="1561" name="CustomShape 22"/>
          <p:cNvSpPr/>
          <p:nvPr/>
        </p:nvSpPr>
        <p:spPr>
          <a:xfrm>
            <a:off x="9846720" y="42480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62" name="CustomShape 23"/>
          <p:cNvSpPr/>
          <p:nvPr/>
        </p:nvSpPr>
        <p:spPr>
          <a:xfrm>
            <a:off x="9883440" y="21852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24"/>
          <p:cNvSpPr/>
          <p:nvPr/>
        </p:nvSpPr>
        <p:spPr>
          <a:xfrm>
            <a:off x="10259640" y="25848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25"/>
          <p:cNvSpPr/>
          <p:nvPr/>
        </p:nvSpPr>
        <p:spPr>
          <a:xfrm>
            <a:off x="10389960" y="45360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26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CustomShape 27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CustomShape 28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29"/>
          <p:cNvSpPr/>
          <p:nvPr/>
        </p:nvSpPr>
        <p:spPr>
          <a:xfrm>
            <a:off x="7803000" y="2652840"/>
            <a:ext cx="2702520" cy="5259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 call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70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B79357F0-C4EA-4F34-BEA8-606A4881215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71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CustomShape 5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CustomShape 6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CustomShape 7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8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CustomShape 9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CustomShape 10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CustomShape 11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CustomShape 12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CustomShape 13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CustomShape 14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15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8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90" name="CustomShape 22"/>
          <p:cNvSpPr/>
          <p:nvPr/>
        </p:nvSpPr>
        <p:spPr>
          <a:xfrm>
            <a:off x="9850320" y="42984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91" name="CustomShape 23"/>
          <p:cNvSpPr/>
          <p:nvPr/>
        </p:nvSpPr>
        <p:spPr>
          <a:xfrm>
            <a:off x="9886680" y="22356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CustomShape 24"/>
          <p:cNvSpPr/>
          <p:nvPr/>
        </p:nvSpPr>
        <p:spPr>
          <a:xfrm>
            <a:off x="10263240" y="26352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CustomShape 25"/>
          <p:cNvSpPr/>
          <p:nvPr/>
        </p:nvSpPr>
        <p:spPr>
          <a:xfrm>
            <a:off x="10393200" y="45864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26"/>
          <p:cNvSpPr/>
          <p:nvPr/>
        </p:nvSpPr>
        <p:spPr>
          <a:xfrm>
            <a:off x="10136160" y="72864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CustomShape 27"/>
          <p:cNvSpPr/>
          <p:nvPr/>
        </p:nvSpPr>
        <p:spPr>
          <a:xfrm>
            <a:off x="10001160" y="77472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6" name="Picture 57" descr=""/>
          <p:cNvPicPr/>
          <p:nvPr/>
        </p:nvPicPr>
        <p:blipFill>
          <a:blip r:embed="rId1"/>
          <a:stretch/>
        </p:blipFill>
        <p:spPr>
          <a:xfrm>
            <a:off x="869040" y="3464280"/>
            <a:ext cx="9547920" cy="900360"/>
          </a:xfrm>
          <a:prstGeom prst="rect">
            <a:avLst/>
          </a:prstGeom>
          <a:ln>
            <a:noFill/>
          </a:ln>
        </p:spPr>
      </p:pic>
      <p:pic>
        <p:nvPicPr>
          <p:cNvPr id="1597" name="Picture 58" descr=""/>
          <p:cNvPicPr/>
          <p:nvPr/>
        </p:nvPicPr>
        <p:blipFill>
          <a:blip r:embed="rId2"/>
          <a:stretch/>
        </p:blipFill>
        <p:spPr>
          <a:xfrm>
            <a:off x="989640" y="1820160"/>
            <a:ext cx="5046120" cy="1641600"/>
          </a:xfrm>
          <a:prstGeom prst="rect">
            <a:avLst/>
          </a:prstGeom>
          <a:ln>
            <a:noFill/>
          </a:ln>
        </p:spPr>
      </p:pic>
      <p:pic>
        <p:nvPicPr>
          <p:cNvPr id="1598" name="Picture 59" descr=""/>
          <p:cNvPicPr/>
          <p:nvPr/>
        </p:nvPicPr>
        <p:blipFill>
          <a:blip r:embed="rId3"/>
          <a:stretch/>
        </p:blipFill>
        <p:spPr>
          <a:xfrm>
            <a:off x="989640" y="4316040"/>
            <a:ext cx="3094920" cy="1816560"/>
          </a:xfrm>
          <a:prstGeom prst="rect">
            <a:avLst/>
          </a:prstGeom>
          <a:ln>
            <a:noFill/>
          </a:ln>
        </p:spPr>
      </p:pic>
      <p:sp>
        <p:nvSpPr>
          <p:cNvPr id="1599" name="CustomShape 28"/>
          <p:cNvSpPr/>
          <p:nvPr/>
        </p:nvSpPr>
        <p:spPr>
          <a:xfrm>
            <a:off x="989640" y="994320"/>
            <a:ext cx="5607720" cy="993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@Then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(“^the http code is </a:t>
            </a:r>
            <a:r>
              <a:rPr b="0" lang="en-GB" sz="1100" spc="-1" strike="noStrike" u="sng">
                <a:solidFill>
                  <a:srgbClr val="4472c4"/>
                </a:solidFill>
                <a:uFillTx/>
                <a:latin typeface="NSimSun"/>
                <a:ea typeface="NSimSun"/>
              </a:rPr>
              <a:t>\</a:t>
            </a:r>
            <a:r>
              <a:rPr b="0" lang="en-GB" sz="1100" spc="-1" strike="noStrike" u="sng">
                <a:solidFill>
                  <a:srgbClr val="0000ff"/>
                </a:solidFill>
                <a:uFillTx/>
                <a:latin typeface="NSimSun"/>
                <a:ea typeface="NSimSun"/>
                <a:hlinkClick r:id="rId4"/>
              </a:rPr>
              <a:t>”([^\”]*)\”$”)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the_http_code_is(Integer httpCode)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assertThat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wsSuggestionsResponse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.getStatus(), is(httpCode));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600" name="CustomShape 29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30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31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32"/>
          <p:cNvSpPr/>
          <p:nvPr/>
        </p:nvSpPr>
        <p:spPr>
          <a:xfrm>
            <a:off x="7056720" y="2535840"/>
            <a:ext cx="2702520" cy="5259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 does not exist…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04" name="CustomShape 33"/>
          <p:cNvSpPr/>
          <p:nvPr/>
        </p:nvSpPr>
        <p:spPr>
          <a:xfrm>
            <a:off x="7056720" y="4568760"/>
            <a:ext cx="2702520" cy="5259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Check results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06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62CDD028-604E-4258-8CED-217E07BA16A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44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07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5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6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7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8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9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10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CustomShape 11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CustomShape 12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CustomShape 13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CustomShape 14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CustomShape 15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26" name="CustomShape 22"/>
          <p:cNvSpPr/>
          <p:nvPr/>
        </p:nvSpPr>
        <p:spPr>
          <a:xfrm>
            <a:off x="9850320" y="42984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27" name="CustomShape 23"/>
          <p:cNvSpPr/>
          <p:nvPr/>
        </p:nvSpPr>
        <p:spPr>
          <a:xfrm>
            <a:off x="9886680" y="22356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CustomShape 24"/>
          <p:cNvSpPr/>
          <p:nvPr/>
        </p:nvSpPr>
        <p:spPr>
          <a:xfrm>
            <a:off x="10263240" y="26352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CustomShape 25"/>
          <p:cNvSpPr/>
          <p:nvPr/>
        </p:nvSpPr>
        <p:spPr>
          <a:xfrm>
            <a:off x="10393200" y="45864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CustomShape 26"/>
          <p:cNvSpPr/>
          <p:nvPr/>
        </p:nvSpPr>
        <p:spPr>
          <a:xfrm>
            <a:off x="10136160" y="72864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CustomShape 27"/>
          <p:cNvSpPr/>
          <p:nvPr/>
        </p:nvSpPr>
        <p:spPr>
          <a:xfrm>
            <a:off x="10001160" y="77472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2" name="Picture 34" descr=""/>
          <p:cNvPicPr/>
          <p:nvPr/>
        </p:nvPicPr>
        <p:blipFill>
          <a:blip r:embed="rId1"/>
          <a:stretch/>
        </p:blipFill>
        <p:spPr>
          <a:xfrm>
            <a:off x="797760" y="1233000"/>
            <a:ext cx="8469360" cy="1047960"/>
          </a:xfrm>
          <a:prstGeom prst="rect">
            <a:avLst/>
          </a:prstGeom>
          <a:ln>
            <a:noFill/>
          </a:ln>
        </p:spPr>
      </p:pic>
      <p:pic>
        <p:nvPicPr>
          <p:cNvPr id="1633" name="Picture 35" descr=""/>
          <p:cNvPicPr/>
          <p:nvPr/>
        </p:nvPicPr>
        <p:blipFill>
          <a:blip r:embed="rId2"/>
          <a:srcRect l="0" t="0" r="0" b="9158"/>
          <a:stretch/>
        </p:blipFill>
        <p:spPr>
          <a:xfrm>
            <a:off x="1463040" y="2187360"/>
            <a:ext cx="1803240" cy="801720"/>
          </a:xfrm>
          <a:prstGeom prst="rect">
            <a:avLst/>
          </a:prstGeom>
          <a:ln>
            <a:noFill/>
          </a:ln>
        </p:spPr>
      </p:pic>
      <p:pic>
        <p:nvPicPr>
          <p:cNvPr id="1634" name="Picture 36" descr=""/>
          <p:cNvPicPr/>
          <p:nvPr/>
        </p:nvPicPr>
        <p:blipFill>
          <a:blip r:embed="rId3"/>
          <a:stretch/>
        </p:blipFill>
        <p:spPr>
          <a:xfrm>
            <a:off x="915120" y="3768120"/>
            <a:ext cx="7795080" cy="2283840"/>
          </a:xfrm>
          <a:prstGeom prst="rect">
            <a:avLst/>
          </a:prstGeom>
          <a:ln>
            <a:noFill/>
          </a:ln>
        </p:spPr>
      </p:pic>
      <p:sp>
        <p:nvSpPr>
          <p:cNvPr id="1635" name="CustomShape 28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29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CustomShape 30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CustomShape 31"/>
          <p:cNvSpPr/>
          <p:nvPr/>
        </p:nvSpPr>
        <p:spPr>
          <a:xfrm>
            <a:off x="1770480" y="3151080"/>
            <a:ext cx="2702520" cy="52596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Let’s write the real code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40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EC95503F-D702-4576-894F-41063DBEA11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45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41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CustomShape 5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CustomShape 6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CustomShape 7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8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9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CustomShape 10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CustomShape 11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CustomShape 12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CustomShape 13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14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CustomShape 15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660" name="Picture 35" descr=""/>
          <p:cNvPicPr/>
          <p:nvPr/>
        </p:nvPicPr>
        <p:blipFill>
          <a:blip r:embed="rId1"/>
          <a:srcRect l="0" t="0" r="0" b="9158"/>
          <a:stretch/>
        </p:blipFill>
        <p:spPr>
          <a:xfrm>
            <a:off x="1463040" y="2187360"/>
            <a:ext cx="1803240" cy="801720"/>
          </a:xfrm>
          <a:prstGeom prst="rect">
            <a:avLst/>
          </a:prstGeom>
          <a:ln>
            <a:noFill/>
          </a:ln>
        </p:spPr>
      </p:pic>
      <p:sp>
        <p:nvSpPr>
          <p:cNvPr id="1661" name="CustomShape 22"/>
          <p:cNvSpPr/>
          <p:nvPr/>
        </p:nvSpPr>
        <p:spPr>
          <a:xfrm>
            <a:off x="9852840" y="43200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62" name="CustomShape 23"/>
          <p:cNvSpPr/>
          <p:nvPr/>
        </p:nvSpPr>
        <p:spPr>
          <a:xfrm>
            <a:off x="9889200" y="22572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CustomShape 24"/>
          <p:cNvSpPr/>
          <p:nvPr/>
        </p:nvSpPr>
        <p:spPr>
          <a:xfrm>
            <a:off x="10265760" y="26532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CustomShape 25"/>
          <p:cNvSpPr/>
          <p:nvPr/>
        </p:nvSpPr>
        <p:spPr>
          <a:xfrm>
            <a:off x="10395720" y="46080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CustomShape 26"/>
          <p:cNvSpPr/>
          <p:nvPr/>
        </p:nvSpPr>
        <p:spPr>
          <a:xfrm>
            <a:off x="10138680" y="73044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CustomShape 27"/>
          <p:cNvSpPr/>
          <p:nvPr/>
        </p:nvSpPr>
        <p:spPr>
          <a:xfrm>
            <a:off x="10003680" y="77652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CustomShape 28"/>
          <p:cNvSpPr/>
          <p:nvPr/>
        </p:nvSpPr>
        <p:spPr>
          <a:xfrm>
            <a:off x="9887760" y="265320"/>
            <a:ext cx="191160" cy="4672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29"/>
          <p:cNvSpPr/>
          <p:nvPr/>
        </p:nvSpPr>
        <p:spPr>
          <a:xfrm>
            <a:off x="9975240" y="227520"/>
            <a:ext cx="229320" cy="2167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9" name="Picture 73" descr=""/>
          <p:cNvPicPr/>
          <p:nvPr/>
        </p:nvPicPr>
        <p:blipFill>
          <a:blip r:embed="rId2"/>
          <a:stretch/>
        </p:blipFill>
        <p:spPr>
          <a:xfrm>
            <a:off x="978840" y="4122720"/>
            <a:ext cx="6346440" cy="1657440"/>
          </a:xfrm>
          <a:prstGeom prst="rect">
            <a:avLst/>
          </a:prstGeom>
          <a:ln>
            <a:noFill/>
          </a:ln>
        </p:spPr>
      </p:pic>
      <p:pic>
        <p:nvPicPr>
          <p:cNvPr id="1670" name="Picture 74" descr=""/>
          <p:cNvPicPr/>
          <p:nvPr/>
        </p:nvPicPr>
        <p:blipFill>
          <a:blip r:embed="rId3"/>
          <a:stretch/>
        </p:blipFill>
        <p:spPr>
          <a:xfrm>
            <a:off x="978840" y="1389960"/>
            <a:ext cx="6857640" cy="2034000"/>
          </a:xfrm>
          <a:prstGeom prst="rect">
            <a:avLst/>
          </a:prstGeom>
          <a:ln>
            <a:noFill/>
          </a:ln>
        </p:spPr>
      </p:pic>
      <p:sp>
        <p:nvSpPr>
          <p:cNvPr id="1671" name="CustomShape 30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CustomShape 31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CustomShape 32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CustomShape 33"/>
          <p:cNvSpPr/>
          <p:nvPr/>
        </p:nvSpPr>
        <p:spPr>
          <a:xfrm>
            <a:off x="7839000" y="2408400"/>
            <a:ext cx="3373560" cy="525960"/>
          </a:xfrm>
          <a:prstGeom prst="wedgeRectCallout">
            <a:avLst>
              <a:gd name="adj1" fmla="val -33509"/>
              <a:gd name="adj2" fmla="val 10890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First implemented scenario!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75" name="CustomShape 34"/>
          <p:cNvSpPr/>
          <p:nvPr/>
        </p:nvSpPr>
        <p:spPr>
          <a:xfrm>
            <a:off x="7885080" y="4275000"/>
            <a:ext cx="3373560" cy="6753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The code is activated in the production conditions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77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294A484-299F-481F-B1C4-BDE50401F07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46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78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CustomShape 5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CustomShape 6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CustomShape 7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CustomShape 8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9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10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CustomShape 11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CustomShape 12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CustomShape 13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14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15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97" name="CustomShape 22"/>
          <p:cNvSpPr/>
          <p:nvPr/>
        </p:nvSpPr>
        <p:spPr>
          <a:xfrm>
            <a:off x="9852840" y="43200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98" name="CustomShape 23"/>
          <p:cNvSpPr/>
          <p:nvPr/>
        </p:nvSpPr>
        <p:spPr>
          <a:xfrm>
            <a:off x="9889200" y="22572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24"/>
          <p:cNvSpPr/>
          <p:nvPr/>
        </p:nvSpPr>
        <p:spPr>
          <a:xfrm>
            <a:off x="10265760" y="26532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25"/>
          <p:cNvSpPr/>
          <p:nvPr/>
        </p:nvSpPr>
        <p:spPr>
          <a:xfrm>
            <a:off x="10395720" y="46080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26"/>
          <p:cNvSpPr/>
          <p:nvPr/>
        </p:nvSpPr>
        <p:spPr>
          <a:xfrm>
            <a:off x="10138680" y="73044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27"/>
          <p:cNvSpPr/>
          <p:nvPr/>
        </p:nvSpPr>
        <p:spPr>
          <a:xfrm>
            <a:off x="10003680" y="77652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CustomShape 28"/>
          <p:cNvSpPr/>
          <p:nvPr/>
        </p:nvSpPr>
        <p:spPr>
          <a:xfrm>
            <a:off x="9887760" y="265320"/>
            <a:ext cx="191160" cy="4672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CustomShape 29"/>
          <p:cNvSpPr/>
          <p:nvPr/>
        </p:nvSpPr>
        <p:spPr>
          <a:xfrm>
            <a:off x="9975240" y="227520"/>
            <a:ext cx="229320" cy="2167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CustomShape 30"/>
          <p:cNvSpPr/>
          <p:nvPr/>
        </p:nvSpPr>
        <p:spPr>
          <a:xfrm>
            <a:off x="9161280" y="22932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06" name="CustomShape 31"/>
          <p:cNvSpPr/>
          <p:nvPr/>
        </p:nvSpPr>
        <p:spPr>
          <a:xfrm>
            <a:off x="9197640" y="2304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CustomShape 32"/>
          <p:cNvSpPr/>
          <p:nvPr/>
        </p:nvSpPr>
        <p:spPr>
          <a:xfrm>
            <a:off x="9574200" y="6264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CustomShape 33"/>
          <p:cNvSpPr/>
          <p:nvPr/>
        </p:nvSpPr>
        <p:spPr>
          <a:xfrm>
            <a:off x="9704160" y="25812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CustomShape 34"/>
          <p:cNvSpPr/>
          <p:nvPr/>
        </p:nvSpPr>
        <p:spPr>
          <a:xfrm>
            <a:off x="9447120" y="52776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35"/>
          <p:cNvSpPr/>
          <p:nvPr/>
        </p:nvSpPr>
        <p:spPr>
          <a:xfrm>
            <a:off x="9312120" y="57384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1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5440" cy="2332800"/>
          </a:xfrm>
          <a:prstGeom prst="rect">
            <a:avLst/>
          </a:prstGeom>
          <a:ln>
            <a:noFill/>
          </a:ln>
        </p:spPr>
      </p:pic>
      <p:pic>
        <p:nvPicPr>
          <p:cNvPr id="1712" name="Picture 45" descr=""/>
          <p:cNvPicPr/>
          <p:nvPr/>
        </p:nvPicPr>
        <p:blipFill>
          <a:blip r:embed="rId2"/>
          <a:stretch/>
        </p:blipFill>
        <p:spPr>
          <a:xfrm>
            <a:off x="4484520" y="1618200"/>
            <a:ext cx="5243040" cy="1244520"/>
          </a:xfrm>
          <a:prstGeom prst="rect">
            <a:avLst/>
          </a:prstGeom>
          <a:ln>
            <a:noFill/>
          </a:ln>
        </p:spPr>
      </p:pic>
      <p:pic>
        <p:nvPicPr>
          <p:cNvPr id="1713" name="Picture 46" descr=""/>
          <p:cNvPicPr/>
          <p:nvPr/>
        </p:nvPicPr>
        <p:blipFill>
          <a:blip r:embed="rId3"/>
          <a:stretch/>
        </p:blipFill>
        <p:spPr>
          <a:xfrm>
            <a:off x="5013000" y="2926440"/>
            <a:ext cx="3602880" cy="858600"/>
          </a:xfrm>
          <a:prstGeom prst="rect">
            <a:avLst/>
          </a:prstGeom>
          <a:ln>
            <a:noFill/>
          </a:ln>
        </p:spPr>
      </p:pic>
      <p:pic>
        <p:nvPicPr>
          <p:cNvPr id="1714" name="Picture 47" descr=""/>
          <p:cNvPicPr/>
          <p:nvPr/>
        </p:nvPicPr>
        <p:blipFill>
          <a:blip r:embed="rId4"/>
          <a:stretch/>
        </p:blipFill>
        <p:spPr>
          <a:xfrm>
            <a:off x="768240" y="3787560"/>
            <a:ext cx="6527160" cy="2286000"/>
          </a:xfrm>
          <a:prstGeom prst="rect">
            <a:avLst/>
          </a:prstGeom>
          <a:ln>
            <a:noFill/>
          </a:ln>
        </p:spPr>
      </p:pic>
      <p:sp>
        <p:nvSpPr>
          <p:cNvPr id="1715" name="CustomShape 36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37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38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CustomShape 39"/>
          <p:cNvSpPr/>
          <p:nvPr/>
        </p:nvSpPr>
        <p:spPr>
          <a:xfrm>
            <a:off x="7885080" y="4275000"/>
            <a:ext cx="3373560" cy="6753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Reusing executable steps with a lower level of abstraction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20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866BBAB8-EA50-48C3-B404-3D6C20B045B9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47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21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CustomShape 5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CustomShape 6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CustomShape 7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CustomShape 8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CustomShape 9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8" name="CustomShape 10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CustomShape 11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CustomShape 12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CustomShape 13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CustomShape 14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CustomShape 15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40" name="CustomShape 22"/>
          <p:cNvSpPr/>
          <p:nvPr/>
        </p:nvSpPr>
        <p:spPr>
          <a:xfrm>
            <a:off x="9852840" y="43200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1" name="CustomShape 23"/>
          <p:cNvSpPr/>
          <p:nvPr/>
        </p:nvSpPr>
        <p:spPr>
          <a:xfrm>
            <a:off x="9889200" y="22572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CustomShape 24"/>
          <p:cNvSpPr/>
          <p:nvPr/>
        </p:nvSpPr>
        <p:spPr>
          <a:xfrm>
            <a:off x="10265760" y="26532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CustomShape 25"/>
          <p:cNvSpPr/>
          <p:nvPr/>
        </p:nvSpPr>
        <p:spPr>
          <a:xfrm>
            <a:off x="10395720" y="46080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26"/>
          <p:cNvSpPr/>
          <p:nvPr/>
        </p:nvSpPr>
        <p:spPr>
          <a:xfrm>
            <a:off x="10138680" y="73044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CustomShape 27"/>
          <p:cNvSpPr/>
          <p:nvPr/>
        </p:nvSpPr>
        <p:spPr>
          <a:xfrm>
            <a:off x="10003680" y="77652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CustomShape 28"/>
          <p:cNvSpPr/>
          <p:nvPr/>
        </p:nvSpPr>
        <p:spPr>
          <a:xfrm>
            <a:off x="9887760" y="265320"/>
            <a:ext cx="191160" cy="4672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CustomShape 29"/>
          <p:cNvSpPr/>
          <p:nvPr/>
        </p:nvSpPr>
        <p:spPr>
          <a:xfrm>
            <a:off x="9975240" y="227520"/>
            <a:ext cx="229320" cy="2167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CustomShape 30"/>
          <p:cNvSpPr/>
          <p:nvPr/>
        </p:nvSpPr>
        <p:spPr>
          <a:xfrm>
            <a:off x="9161280" y="22932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9" name="CustomShape 31"/>
          <p:cNvSpPr/>
          <p:nvPr/>
        </p:nvSpPr>
        <p:spPr>
          <a:xfrm>
            <a:off x="9197640" y="2304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32"/>
          <p:cNvSpPr/>
          <p:nvPr/>
        </p:nvSpPr>
        <p:spPr>
          <a:xfrm>
            <a:off x="9574200" y="6264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CustomShape 33"/>
          <p:cNvSpPr/>
          <p:nvPr/>
        </p:nvSpPr>
        <p:spPr>
          <a:xfrm>
            <a:off x="9704160" y="25812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CustomShape 34"/>
          <p:cNvSpPr/>
          <p:nvPr/>
        </p:nvSpPr>
        <p:spPr>
          <a:xfrm>
            <a:off x="9447120" y="52776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CustomShape 35"/>
          <p:cNvSpPr/>
          <p:nvPr/>
        </p:nvSpPr>
        <p:spPr>
          <a:xfrm>
            <a:off x="9312120" y="57384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4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5440" cy="2332800"/>
          </a:xfrm>
          <a:prstGeom prst="rect">
            <a:avLst/>
          </a:prstGeom>
          <a:ln>
            <a:noFill/>
          </a:ln>
        </p:spPr>
      </p:pic>
      <p:pic>
        <p:nvPicPr>
          <p:cNvPr id="1755" name="Picture 48" descr=""/>
          <p:cNvPicPr/>
          <p:nvPr/>
        </p:nvPicPr>
        <p:blipFill>
          <a:blip r:embed="rId2"/>
          <a:stretch/>
        </p:blipFill>
        <p:spPr>
          <a:xfrm>
            <a:off x="776880" y="3591000"/>
            <a:ext cx="6924240" cy="2501640"/>
          </a:xfrm>
          <a:prstGeom prst="rect">
            <a:avLst/>
          </a:prstGeom>
          <a:ln>
            <a:noFill/>
          </a:ln>
        </p:spPr>
      </p:pic>
      <p:pic>
        <p:nvPicPr>
          <p:cNvPr id="1756" name="Picture 49" descr=""/>
          <p:cNvPicPr/>
          <p:nvPr/>
        </p:nvPicPr>
        <p:blipFill>
          <a:blip r:embed="rId3"/>
          <a:stretch/>
        </p:blipFill>
        <p:spPr>
          <a:xfrm>
            <a:off x="4736880" y="1505520"/>
            <a:ext cx="4690080" cy="2263320"/>
          </a:xfrm>
          <a:prstGeom prst="rect">
            <a:avLst/>
          </a:prstGeom>
          <a:ln>
            <a:noFill/>
          </a:ln>
        </p:spPr>
      </p:pic>
      <p:sp>
        <p:nvSpPr>
          <p:cNvPr id="1757" name="CustomShape 36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CustomShape 37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9" name="CustomShape 38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0" name="CustomShape 39"/>
          <p:cNvSpPr/>
          <p:nvPr/>
        </p:nvSpPr>
        <p:spPr>
          <a:xfrm>
            <a:off x="7885080" y="4275000"/>
            <a:ext cx="2251080" cy="6753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Reusing steps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62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D1159253-B222-48C6-AD65-FCDE9FF86585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48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63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5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6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CustomShape 7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CustomShape 8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9" name="CustomShape 9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CustomShape 10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CustomShape 11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2" name="CustomShape 12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CustomShape 13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CustomShape 14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CustomShape 15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6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7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8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0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82" name="CustomShape 22"/>
          <p:cNvSpPr/>
          <p:nvPr/>
        </p:nvSpPr>
        <p:spPr>
          <a:xfrm>
            <a:off x="9852840" y="43200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83" name="CustomShape 23"/>
          <p:cNvSpPr/>
          <p:nvPr/>
        </p:nvSpPr>
        <p:spPr>
          <a:xfrm>
            <a:off x="9889200" y="22572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CustomShape 24"/>
          <p:cNvSpPr/>
          <p:nvPr/>
        </p:nvSpPr>
        <p:spPr>
          <a:xfrm>
            <a:off x="10265760" y="26532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5" name="CustomShape 25"/>
          <p:cNvSpPr/>
          <p:nvPr/>
        </p:nvSpPr>
        <p:spPr>
          <a:xfrm>
            <a:off x="10395720" y="46080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6" name="CustomShape 26"/>
          <p:cNvSpPr/>
          <p:nvPr/>
        </p:nvSpPr>
        <p:spPr>
          <a:xfrm>
            <a:off x="10138680" y="73044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7" name="CustomShape 27"/>
          <p:cNvSpPr/>
          <p:nvPr/>
        </p:nvSpPr>
        <p:spPr>
          <a:xfrm>
            <a:off x="10003680" y="77652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8" name="CustomShape 28"/>
          <p:cNvSpPr/>
          <p:nvPr/>
        </p:nvSpPr>
        <p:spPr>
          <a:xfrm>
            <a:off x="9887760" y="265320"/>
            <a:ext cx="191160" cy="4672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9" name="CustomShape 29"/>
          <p:cNvSpPr/>
          <p:nvPr/>
        </p:nvSpPr>
        <p:spPr>
          <a:xfrm>
            <a:off x="9975240" y="227520"/>
            <a:ext cx="229320" cy="2167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CustomShape 30"/>
          <p:cNvSpPr/>
          <p:nvPr/>
        </p:nvSpPr>
        <p:spPr>
          <a:xfrm>
            <a:off x="9161280" y="22932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91" name="CustomShape 31"/>
          <p:cNvSpPr/>
          <p:nvPr/>
        </p:nvSpPr>
        <p:spPr>
          <a:xfrm>
            <a:off x="9197640" y="2304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CustomShape 32"/>
          <p:cNvSpPr/>
          <p:nvPr/>
        </p:nvSpPr>
        <p:spPr>
          <a:xfrm>
            <a:off x="9574200" y="6264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3" name="CustomShape 33"/>
          <p:cNvSpPr/>
          <p:nvPr/>
        </p:nvSpPr>
        <p:spPr>
          <a:xfrm>
            <a:off x="9704160" y="25812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CustomShape 34"/>
          <p:cNvSpPr/>
          <p:nvPr/>
        </p:nvSpPr>
        <p:spPr>
          <a:xfrm>
            <a:off x="9447120" y="52776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CustomShape 35"/>
          <p:cNvSpPr/>
          <p:nvPr/>
        </p:nvSpPr>
        <p:spPr>
          <a:xfrm>
            <a:off x="9312120" y="57384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6" name="Picture 45" descr=""/>
          <p:cNvPicPr/>
          <p:nvPr/>
        </p:nvPicPr>
        <p:blipFill>
          <a:blip r:embed="rId1"/>
          <a:stretch/>
        </p:blipFill>
        <p:spPr>
          <a:xfrm>
            <a:off x="838080" y="1221120"/>
            <a:ext cx="3998160" cy="1051560"/>
          </a:xfrm>
          <a:prstGeom prst="rect">
            <a:avLst/>
          </a:prstGeom>
          <a:ln>
            <a:noFill/>
          </a:ln>
        </p:spPr>
      </p:pic>
      <p:pic>
        <p:nvPicPr>
          <p:cNvPr id="1797" name="Picture 46" descr=""/>
          <p:cNvPicPr/>
          <p:nvPr/>
        </p:nvPicPr>
        <p:blipFill>
          <a:blip r:embed="rId2"/>
          <a:stretch/>
        </p:blipFill>
        <p:spPr>
          <a:xfrm>
            <a:off x="5240520" y="1472040"/>
            <a:ext cx="5100840" cy="1236960"/>
          </a:xfrm>
          <a:prstGeom prst="rect">
            <a:avLst/>
          </a:prstGeom>
          <a:ln>
            <a:noFill/>
          </a:ln>
        </p:spPr>
      </p:pic>
      <p:pic>
        <p:nvPicPr>
          <p:cNvPr id="1798" name="Picture 47" descr=""/>
          <p:cNvPicPr/>
          <p:nvPr/>
        </p:nvPicPr>
        <p:blipFill>
          <a:blip r:embed="rId3"/>
          <a:stretch/>
        </p:blipFill>
        <p:spPr>
          <a:xfrm>
            <a:off x="838080" y="2797920"/>
            <a:ext cx="7072920" cy="1904760"/>
          </a:xfrm>
          <a:prstGeom prst="rect">
            <a:avLst/>
          </a:prstGeom>
          <a:ln>
            <a:noFill/>
          </a:ln>
        </p:spPr>
      </p:pic>
      <p:pic>
        <p:nvPicPr>
          <p:cNvPr id="1799" name="Picture 50" descr=""/>
          <p:cNvPicPr/>
          <p:nvPr/>
        </p:nvPicPr>
        <p:blipFill>
          <a:blip r:embed="rId4"/>
          <a:stretch/>
        </p:blipFill>
        <p:spPr>
          <a:xfrm>
            <a:off x="5333760" y="4690080"/>
            <a:ext cx="4923720" cy="1293120"/>
          </a:xfrm>
          <a:prstGeom prst="rect">
            <a:avLst/>
          </a:prstGeom>
          <a:ln>
            <a:noFill/>
          </a:ln>
        </p:spPr>
      </p:pic>
      <p:sp>
        <p:nvSpPr>
          <p:cNvPr id="1800" name="CustomShape 36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CustomShape 37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2" name="CustomShape 38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3" name="CustomShape 39"/>
          <p:cNvSpPr/>
          <p:nvPr/>
        </p:nvSpPr>
        <p:spPr>
          <a:xfrm>
            <a:off x="8134560" y="3245760"/>
            <a:ext cx="3373560" cy="6753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Generate data to make a scenario easier to read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05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1669BD8D-B078-4619-9AD8-9CDCA833678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49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06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CustomShape 5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9" name="CustomShape 6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0" name="CustomShape 7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1" name="CustomShape 8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2" name="CustomShape 9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3" name="CustomShape 10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4" name="CustomShape 11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5" name="CustomShape 12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6" name="CustomShape 13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7" name="CustomShape 14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8" name="CustomShape 15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9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3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25" name="CustomShape 22"/>
          <p:cNvSpPr/>
          <p:nvPr/>
        </p:nvSpPr>
        <p:spPr>
          <a:xfrm>
            <a:off x="9852840" y="43200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26" name="CustomShape 23"/>
          <p:cNvSpPr/>
          <p:nvPr/>
        </p:nvSpPr>
        <p:spPr>
          <a:xfrm>
            <a:off x="9889200" y="22572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CustomShape 24"/>
          <p:cNvSpPr/>
          <p:nvPr/>
        </p:nvSpPr>
        <p:spPr>
          <a:xfrm>
            <a:off x="10265760" y="26532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8" name="CustomShape 25"/>
          <p:cNvSpPr/>
          <p:nvPr/>
        </p:nvSpPr>
        <p:spPr>
          <a:xfrm>
            <a:off x="10395720" y="46080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9" name="CustomShape 26"/>
          <p:cNvSpPr/>
          <p:nvPr/>
        </p:nvSpPr>
        <p:spPr>
          <a:xfrm>
            <a:off x="10138680" y="73044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0" name="CustomShape 27"/>
          <p:cNvSpPr/>
          <p:nvPr/>
        </p:nvSpPr>
        <p:spPr>
          <a:xfrm>
            <a:off x="10003680" y="77652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1" name="CustomShape 28"/>
          <p:cNvSpPr/>
          <p:nvPr/>
        </p:nvSpPr>
        <p:spPr>
          <a:xfrm>
            <a:off x="9887760" y="265320"/>
            <a:ext cx="191160" cy="4672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2" name="CustomShape 29"/>
          <p:cNvSpPr/>
          <p:nvPr/>
        </p:nvSpPr>
        <p:spPr>
          <a:xfrm>
            <a:off x="9975240" y="227520"/>
            <a:ext cx="229320" cy="2167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3" name="CustomShape 30"/>
          <p:cNvSpPr/>
          <p:nvPr/>
        </p:nvSpPr>
        <p:spPr>
          <a:xfrm>
            <a:off x="9153000" y="22248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34" name="CustomShape 31"/>
          <p:cNvSpPr/>
          <p:nvPr/>
        </p:nvSpPr>
        <p:spPr>
          <a:xfrm>
            <a:off x="9189720" y="1656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5" name="CustomShape 32"/>
          <p:cNvSpPr/>
          <p:nvPr/>
        </p:nvSpPr>
        <p:spPr>
          <a:xfrm>
            <a:off x="9565920" y="5616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6" name="CustomShape 33"/>
          <p:cNvSpPr/>
          <p:nvPr/>
        </p:nvSpPr>
        <p:spPr>
          <a:xfrm>
            <a:off x="9695880" y="25128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7" name="CustomShape 34"/>
          <p:cNvSpPr/>
          <p:nvPr/>
        </p:nvSpPr>
        <p:spPr>
          <a:xfrm>
            <a:off x="9438840" y="52128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8" name="CustomShape 35"/>
          <p:cNvSpPr/>
          <p:nvPr/>
        </p:nvSpPr>
        <p:spPr>
          <a:xfrm>
            <a:off x="9303840" y="56736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CustomShape 36"/>
          <p:cNvSpPr/>
          <p:nvPr/>
        </p:nvSpPr>
        <p:spPr>
          <a:xfrm>
            <a:off x="9187920" y="56160"/>
            <a:ext cx="191160" cy="4672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CustomShape 37"/>
          <p:cNvSpPr/>
          <p:nvPr/>
        </p:nvSpPr>
        <p:spPr>
          <a:xfrm>
            <a:off x="9275400" y="18000"/>
            <a:ext cx="229320" cy="2167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1" name="Picture 103" descr=""/>
          <p:cNvPicPr/>
          <p:nvPr/>
        </p:nvPicPr>
        <p:blipFill>
          <a:blip r:embed="rId1"/>
          <a:stretch/>
        </p:blipFill>
        <p:spPr>
          <a:xfrm>
            <a:off x="869040" y="1489320"/>
            <a:ext cx="5929560" cy="911160"/>
          </a:xfrm>
          <a:prstGeom prst="rect">
            <a:avLst/>
          </a:prstGeom>
          <a:ln>
            <a:noFill/>
          </a:ln>
        </p:spPr>
      </p:pic>
      <p:pic>
        <p:nvPicPr>
          <p:cNvPr id="1842" name="Picture 104" descr=""/>
          <p:cNvPicPr/>
          <p:nvPr/>
        </p:nvPicPr>
        <p:blipFill>
          <a:blip r:embed="rId2"/>
          <a:stretch/>
        </p:blipFill>
        <p:spPr>
          <a:xfrm>
            <a:off x="838080" y="2976120"/>
            <a:ext cx="10851120" cy="2831040"/>
          </a:xfrm>
          <a:prstGeom prst="rect">
            <a:avLst/>
          </a:prstGeom>
          <a:ln>
            <a:noFill/>
          </a:ln>
        </p:spPr>
      </p:pic>
      <p:sp>
        <p:nvSpPr>
          <p:cNvPr id="1843" name="CustomShape 38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CustomShape 39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CustomShape 40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CustomShape 41"/>
          <p:cNvSpPr/>
          <p:nvPr/>
        </p:nvSpPr>
        <p:spPr>
          <a:xfrm>
            <a:off x="7587360" y="2099880"/>
            <a:ext cx="3373560" cy="6753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 a high level scenario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9000" y="1164960"/>
            <a:ext cx="6036840" cy="501228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A6AF26B1-85F9-471D-8026-8FCC176D427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6768000" y="3238560"/>
            <a:ext cx="463752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documentation after many iterations and readjustments of the need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48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204A48B4-0DF6-4C18-AC9E-4016F0615A2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50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49" name="CustomShape 3"/>
          <p:cNvSpPr/>
          <p:nvPr/>
        </p:nvSpPr>
        <p:spPr>
          <a:xfrm>
            <a:off x="10797120" y="356400"/>
            <a:ext cx="907560" cy="908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4"/>
          <p:cNvSpPr/>
          <p:nvPr/>
        </p:nvSpPr>
        <p:spPr>
          <a:xfrm>
            <a:off x="11064600" y="383400"/>
            <a:ext cx="390240" cy="428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CustomShape 5"/>
          <p:cNvSpPr/>
          <p:nvPr/>
        </p:nvSpPr>
        <p:spPr>
          <a:xfrm>
            <a:off x="10991880" y="958680"/>
            <a:ext cx="517680" cy="306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CustomShape 6"/>
          <p:cNvSpPr/>
          <p:nvPr/>
        </p:nvSpPr>
        <p:spPr>
          <a:xfrm>
            <a:off x="10991880" y="958680"/>
            <a:ext cx="257400" cy="306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CustomShape 7"/>
          <p:cNvSpPr/>
          <p:nvPr/>
        </p:nvSpPr>
        <p:spPr>
          <a:xfrm>
            <a:off x="11187360" y="787680"/>
            <a:ext cx="126000" cy="43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4" name="CustomShape 8"/>
          <p:cNvSpPr/>
          <p:nvPr/>
        </p:nvSpPr>
        <p:spPr>
          <a:xfrm>
            <a:off x="11214720" y="1085400"/>
            <a:ext cx="66960" cy="133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CustomShape 9"/>
          <p:cNvSpPr/>
          <p:nvPr/>
        </p:nvSpPr>
        <p:spPr>
          <a:xfrm>
            <a:off x="11187360" y="881640"/>
            <a:ext cx="126000" cy="846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6" name="CustomShape 10"/>
          <p:cNvSpPr/>
          <p:nvPr/>
        </p:nvSpPr>
        <p:spPr>
          <a:xfrm>
            <a:off x="10979280" y="551160"/>
            <a:ext cx="541800" cy="35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7" name="CustomShape 11"/>
          <p:cNvSpPr/>
          <p:nvPr/>
        </p:nvSpPr>
        <p:spPr>
          <a:xfrm>
            <a:off x="11251800" y="551160"/>
            <a:ext cx="269280" cy="35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8" name="CustomShape 12"/>
          <p:cNvSpPr/>
          <p:nvPr/>
        </p:nvSpPr>
        <p:spPr>
          <a:xfrm>
            <a:off x="11056320" y="484920"/>
            <a:ext cx="386640" cy="291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CustomShape 13"/>
          <p:cNvSpPr/>
          <p:nvPr/>
        </p:nvSpPr>
        <p:spPr>
          <a:xfrm>
            <a:off x="11071440" y="484920"/>
            <a:ext cx="361440" cy="297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CustomShape 14"/>
          <p:cNvSpPr/>
          <p:nvPr/>
        </p:nvSpPr>
        <p:spPr>
          <a:xfrm>
            <a:off x="113943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CustomShape 15"/>
          <p:cNvSpPr/>
          <p:nvPr/>
        </p:nvSpPr>
        <p:spPr>
          <a:xfrm>
            <a:off x="11063160" y="672840"/>
            <a:ext cx="43560" cy="84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CustomShape 16"/>
          <p:cNvSpPr/>
          <p:nvPr/>
        </p:nvSpPr>
        <p:spPr>
          <a:xfrm>
            <a:off x="11127600" y="681120"/>
            <a:ext cx="245880" cy="91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CustomShape 17"/>
          <p:cNvSpPr/>
          <p:nvPr/>
        </p:nvSpPr>
        <p:spPr>
          <a:xfrm>
            <a:off x="11134440" y="684360"/>
            <a:ext cx="103320" cy="820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CustomShape 18"/>
          <p:cNvSpPr/>
          <p:nvPr/>
        </p:nvSpPr>
        <p:spPr>
          <a:xfrm>
            <a:off x="11263680" y="684360"/>
            <a:ext cx="102240" cy="820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CustomShape 19"/>
          <p:cNvSpPr/>
          <p:nvPr/>
        </p:nvSpPr>
        <p:spPr>
          <a:xfrm>
            <a:off x="11076480" y="876600"/>
            <a:ext cx="172800" cy="34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CustomShape 20"/>
          <p:cNvSpPr/>
          <p:nvPr/>
        </p:nvSpPr>
        <p:spPr>
          <a:xfrm>
            <a:off x="11251800" y="876600"/>
            <a:ext cx="172080" cy="34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CustomShape 21"/>
          <p:cNvSpPr/>
          <p:nvPr/>
        </p:nvSpPr>
        <p:spPr>
          <a:xfrm>
            <a:off x="10801440" y="1274760"/>
            <a:ext cx="8877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68" name="CustomShape 22"/>
          <p:cNvSpPr/>
          <p:nvPr/>
        </p:nvSpPr>
        <p:spPr>
          <a:xfrm>
            <a:off x="9852840" y="43200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69" name="CustomShape 23"/>
          <p:cNvSpPr/>
          <p:nvPr/>
        </p:nvSpPr>
        <p:spPr>
          <a:xfrm>
            <a:off x="9889200" y="22572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CustomShape 24"/>
          <p:cNvSpPr/>
          <p:nvPr/>
        </p:nvSpPr>
        <p:spPr>
          <a:xfrm>
            <a:off x="10265760" y="26532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CustomShape 25"/>
          <p:cNvSpPr/>
          <p:nvPr/>
        </p:nvSpPr>
        <p:spPr>
          <a:xfrm>
            <a:off x="10395720" y="46080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CustomShape 26"/>
          <p:cNvSpPr/>
          <p:nvPr/>
        </p:nvSpPr>
        <p:spPr>
          <a:xfrm>
            <a:off x="10138680" y="73044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CustomShape 27"/>
          <p:cNvSpPr/>
          <p:nvPr/>
        </p:nvSpPr>
        <p:spPr>
          <a:xfrm>
            <a:off x="10003680" y="77652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CustomShape 28"/>
          <p:cNvSpPr/>
          <p:nvPr/>
        </p:nvSpPr>
        <p:spPr>
          <a:xfrm>
            <a:off x="9887760" y="265320"/>
            <a:ext cx="191160" cy="4672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CustomShape 29"/>
          <p:cNvSpPr/>
          <p:nvPr/>
        </p:nvSpPr>
        <p:spPr>
          <a:xfrm>
            <a:off x="9975240" y="227520"/>
            <a:ext cx="229320" cy="2167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CustomShape 30"/>
          <p:cNvSpPr/>
          <p:nvPr/>
        </p:nvSpPr>
        <p:spPr>
          <a:xfrm>
            <a:off x="9153000" y="22248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77" name="CustomShape 31"/>
          <p:cNvSpPr/>
          <p:nvPr/>
        </p:nvSpPr>
        <p:spPr>
          <a:xfrm>
            <a:off x="9189720" y="1656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CustomShape 32"/>
          <p:cNvSpPr/>
          <p:nvPr/>
        </p:nvSpPr>
        <p:spPr>
          <a:xfrm>
            <a:off x="9565920" y="5616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CustomShape 33"/>
          <p:cNvSpPr/>
          <p:nvPr/>
        </p:nvSpPr>
        <p:spPr>
          <a:xfrm>
            <a:off x="9695880" y="25128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CustomShape 34"/>
          <p:cNvSpPr/>
          <p:nvPr/>
        </p:nvSpPr>
        <p:spPr>
          <a:xfrm>
            <a:off x="9438840" y="52128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CustomShape 35"/>
          <p:cNvSpPr/>
          <p:nvPr/>
        </p:nvSpPr>
        <p:spPr>
          <a:xfrm>
            <a:off x="9303840" y="56736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CustomShape 36"/>
          <p:cNvSpPr/>
          <p:nvPr/>
        </p:nvSpPr>
        <p:spPr>
          <a:xfrm>
            <a:off x="9187920" y="56160"/>
            <a:ext cx="191160" cy="4672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CustomShape 37"/>
          <p:cNvSpPr/>
          <p:nvPr/>
        </p:nvSpPr>
        <p:spPr>
          <a:xfrm>
            <a:off x="9275400" y="18000"/>
            <a:ext cx="229320" cy="2167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CustomShape 38"/>
          <p:cNvSpPr/>
          <p:nvPr/>
        </p:nvSpPr>
        <p:spPr>
          <a:xfrm>
            <a:off x="8361720" y="214920"/>
            <a:ext cx="709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85" name="CustomShape 39"/>
          <p:cNvSpPr/>
          <p:nvPr/>
        </p:nvSpPr>
        <p:spPr>
          <a:xfrm>
            <a:off x="8398080" y="8640"/>
            <a:ext cx="7387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CustomShape 40"/>
          <p:cNvSpPr/>
          <p:nvPr/>
        </p:nvSpPr>
        <p:spPr>
          <a:xfrm>
            <a:off x="8774280" y="48240"/>
            <a:ext cx="310320" cy="24372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CustomShape 41"/>
          <p:cNvSpPr/>
          <p:nvPr/>
        </p:nvSpPr>
        <p:spPr>
          <a:xfrm>
            <a:off x="8904600" y="243720"/>
            <a:ext cx="234000" cy="20376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8" name="CustomShape 42"/>
          <p:cNvSpPr/>
          <p:nvPr/>
        </p:nvSpPr>
        <p:spPr>
          <a:xfrm>
            <a:off x="8647200" y="513720"/>
            <a:ext cx="346680" cy="20700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9" name="CustomShape 43"/>
          <p:cNvSpPr/>
          <p:nvPr/>
        </p:nvSpPr>
        <p:spPr>
          <a:xfrm>
            <a:off x="8512200" y="559440"/>
            <a:ext cx="232560" cy="20844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0" name="CustomShape 44"/>
          <p:cNvSpPr/>
          <p:nvPr/>
        </p:nvSpPr>
        <p:spPr>
          <a:xfrm>
            <a:off x="8396640" y="48240"/>
            <a:ext cx="191160" cy="46728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1" name="CustomShape 45"/>
          <p:cNvSpPr/>
          <p:nvPr/>
        </p:nvSpPr>
        <p:spPr>
          <a:xfrm>
            <a:off x="8483760" y="10440"/>
            <a:ext cx="229320" cy="21672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92" name="Picture 55" descr=""/>
          <p:cNvPicPr/>
          <p:nvPr/>
        </p:nvPicPr>
        <p:blipFill>
          <a:blip r:embed="rId1"/>
          <a:stretch/>
        </p:blipFill>
        <p:spPr>
          <a:xfrm>
            <a:off x="1005840" y="2133720"/>
            <a:ext cx="10515600" cy="2921040"/>
          </a:xfrm>
          <a:prstGeom prst="rect">
            <a:avLst/>
          </a:prstGeom>
          <a:ln>
            <a:noFill/>
          </a:ln>
        </p:spPr>
      </p:pic>
      <p:sp>
        <p:nvSpPr>
          <p:cNvPr id="1893" name="CustomShape 46"/>
          <p:cNvSpPr/>
          <p:nvPr/>
        </p:nvSpPr>
        <p:spPr>
          <a:xfrm>
            <a:off x="11196720" y="827640"/>
            <a:ext cx="12132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4" name="CustomShape 47"/>
          <p:cNvSpPr/>
          <p:nvPr/>
        </p:nvSpPr>
        <p:spPr>
          <a:xfrm>
            <a:off x="111542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CustomShape 48"/>
          <p:cNvSpPr/>
          <p:nvPr/>
        </p:nvSpPr>
        <p:spPr>
          <a:xfrm>
            <a:off x="11314440" y="691200"/>
            <a:ext cx="3996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CustomShape 49"/>
          <p:cNvSpPr/>
          <p:nvPr/>
        </p:nvSpPr>
        <p:spPr>
          <a:xfrm>
            <a:off x="4224960" y="5367960"/>
            <a:ext cx="3373560" cy="67536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All scenarios are implemented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CustomShape 1"/>
          <p:cNvSpPr/>
          <p:nvPr/>
        </p:nvSpPr>
        <p:spPr>
          <a:xfrm>
            <a:off x="0" y="0"/>
            <a:ext cx="12189600" cy="61912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8" name="CustomShape 2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Library | Regression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99" name="CustomShape 3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78A219D0-5DFE-4B45-876C-B70D51811E2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00" name="CustomShape 4"/>
          <p:cNvSpPr/>
          <p:nvPr/>
        </p:nvSpPr>
        <p:spPr>
          <a:xfrm>
            <a:off x="635040" y="2441880"/>
            <a:ext cx="3398760" cy="3398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1" name="CustomShape 5"/>
          <p:cNvSpPr/>
          <p:nvPr/>
        </p:nvSpPr>
        <p:spPr>
          <a:xfrm>
            <a:off x="4316400" y="2441880"/>
            <a:ext cx="3398760" cy="3398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2" name="CustomShape 6"/>
          <p:cNvSpPr/>
          <p:nvPr/>
        </p:nvSpPr>
        <p:spPr>
          <a:xfrm>
            <a:off x="7997760" y="2441880"/>
            <a:ext cx="3398760" cy="3398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3" name="CustomShape 7"/>
          <p:cNvSpPr/>
          <p:nvPr/>
        </p:nvSpPr>
        <p:spPr>
          <a:xfrm>
            <a:off x="834840" y="1514880"/>
            <a:ext cx="858960" cy="859680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CustomShape 8"/>
          <p:cNvSpPr/>
          <p:nvPr/>
        </p:nvSpPr>
        <p:spPr>
          <a:xfrm>
            <a:off x="1088280" y="1540080"/>
            <a:ext cx="369000" cy="4057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CustomShape 9"/>
          <p:cNvSpPr/>
          <p:nvPr/>
        </p:nvSpPr>
        <p:spPr>
          <a:xfrm>
            <a:off x="1019160" y="2084760"/>
            <a:ext cx="489960" cy="289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CustomShape 10"/>
          <p:cNvSpPr/>
          <p:nvPr/>
        </p:nvSpPr>
        <p:spPr>
          <a:xfrm>
            <a:off x="1019160" y="2084760"/>
            <a:ext cx="243720" cy="289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CustomShape 11"/>
          <p:cNvSpPr/>
          <p:nvPr/>
        </p:nvSpPr>
        <p:spPr>
          <a:xfrm>
            <a:off x="1204200" y="1922760"/>
            <a:ext cx="118800" cy="4078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CustomShape 12"/>
          <p:cNvSpPr/>
          <p:nvPr/>
        </p:nvSpPr>
        <p:spPr>
          <a:xfrm>
            <a:off x="1230480" y="2204640"/>
            <a:ext cx="63360" cy="126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CustomShape 13"/>
          <p:cNvSpPr/>
          <p:nvPr/>
        </p:nvSpPr>
        <p:spPr>
          <a:xfrm>
            <a:off x="1204200" y="2011680"/>
            <a:ext cx="118800" cy="799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CustomShape 14"/>
          <p:cNvSpPr/>
          <p:nvPr/>
        </p:nvSpPr>
        <p:spPr>
          <a:xfrm>
            <a:off x="1007280" y="1698840"/>
            <a:ext cx="512640" cy="3380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CustomShape 15"/>
          <p:cNvSpPr/>
          <p:nvPr/>
        </p:nvSpPr>
        <p:spPr>
          <a:xfrm>
            <a:off x="1265400" y="1698840"/>
            <a:ext cx="254880" cy="3380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CustomShape 16"/>
          <p:cNvSpPr/>
          <p:nvPr/>
        </p:nvSpPr>
        <p:spPr>
          <a:xfrm>
            <a:off x="1080360" y="1636200"/>
            <a:ext cx="365760" cy="275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CustomShape 17"/>
          <p:cNvSpPr/>
          <p:nvPr/>
        </p:nvSpPr>
        <p:spPr>
          <a:xfrm>
            <a:off x="1094760" y="1636200"/>
            <a:ext cx="342000" cy="281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CustomShape 18"/>
          <p:cNvSpPr/>
          <p:nvPr/>
        </p:nvSpPr>
        <p:spPr>
          <a:xfrm>
            <a:off x="1400400" y="1814040"/>
            <a:ext cx="41040" cy="79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CustomShape 19"/>
          <p:cNvSpPr/>
          <p:nvPr/>
        </p:nvSpPr>
        <p:spPr>
          <a:xfrm>
            <a:off x="1086840" y="1814040"/>
            <a:ext cx="41040" cy="79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CustomShape 20"/>
          <p:cNvSpPr/>
          <p:nvPr/>
        </p:nvSpPr>
        <p:spPr>
          <a:xfrm>
            <a:off x="1148040" y="1821960"/>
            <a:ext cx="232560" cy="864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CustomShape 21"/>
          <p:cNvSpPr/>
          <p:nvPr/>
        </p:nvSpPr>
        <p:spPr>
          <a:xfrm>
            <a:off x="1154160" y="1825200"/>
            <a:ext cx="97560" cy="777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CustomShape 22"/>
          <p:cNvSpPr/>
          <p:nvPr/>
        </p:nvSpPr>
        <p:spPr>
          <a:xfrm>
            <a:off x="1276560" y="1825200"/>
            <a:ext cx="96840" cy="777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CustomShape 23"/>
          <p:cNvSpPr/>
          <p:nvPr/>
        </p:nvSpPr>
        <p:spPr>
          <a:xfrm>
            <a:off x="1099440" y="2007000"/>
            <a:ext cx="163440" cy="3240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0" name="CustomShape 24"/>
          <p:cNvSpPr/>
          <p:nvPr/>
        </p:nvSpPr>
        <p:spPr>
          <a:xfrm>
            <a:off x="1265400" y="2007000"/>
            <a:ext cx="162720" cy="3240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CustomShape 25"/>
          <p:cNvSpPr/>
          <p:nvPr/>
        </p:nvSpPr>
        <p:spPr>
          <a:xfrm>
            <a:off x="838080" y="2299680"/>
            <a:ext cx="840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DEV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922" name="Picture 29" descr=""/>
          <p:cNvPicPr/>
          <p:nvPr/>
        </p:nvPicPr>
        <p:blipFill>
          <a:blip r:embed="rId1"/>
          <a:stretch/>
        </p:blipFill>
        <p:spPr>
          <a:xfrm>
            <a:off x="727200" y="3340800"/>
            <a:ext cx="3206520" cy="967320"/>
          </a:xfrm>
          <a:prstGeom prst="rect">
            <a:avLst/>
          </a:prstGeom>
          <a:ln>
            <a:noFill/>
          </a:ln>
        </p:spPr>
      </p:pic>
      <p:pic>
        <p:nvPicPr>
          <p:cNvPr id="1923" name="Picture 30" descr=""/>
          <p:cNvPicPr/>
          <p:nvPr/>
        </p:nvPicPr>
        <p:blipFill>
          <a:blip r:embed="rId2"/>
          <a:stretch/>
        </p:blipFill>
        <p:spPr>
          <a:xfrm>
            <a:off x="1442160" y="4343760"/>
            <a:ext cx="2023200" cy="1016640"/>
          </a:xfrm>
          <a:prstGeom prst="rect">
            <a:avLst/>
          </a:prstGeom>
          <a:ln>
            <a:noFill/>
          </a:ln>
        </p:spPr>
      </p:pic>
      <p:pic>
        <p:nvPicPr>
          <p:cNvPr id="1924" name="Picture 31" descr=""/>
          <p:cNvPicPr/>
          <p:nvPr/>
        </p:nvPicPr>
        <p:blipFill>
          <a:blip r:embed="rId3"/>
          <a:stretch/>
        </p:blipFill>
        <p:spPr>
          <a:xfrm>
            <a:off x="4484160" y="3445560"/>
            <a:ext cx="3099240" cy="1352520"/>
          </a:xfrm>
          <a:prstGeom prst="rect">
            <a:avLst/>
          </a:prstGeom>
          <a:ln>
            <a:noFill/>
          </a:ln>
        </p:spPr>
      </p:pic>
      <p:pic>
        <p:nvPicPr>
          <p:cNvPr id="1925" name="Picture 33" descr=""/>
          <p:cNvPicPr/>
          <p:nvPr/>
        </p:nvPicPr>
        <p:blipFill>
          <a:blip r:embed="rId4"/>
          <a:stretch/>
        </p:blipFill>
        <p:spPr>
          <a:xfrm>
            <a:off x="8316000" y="3333240"/>
            <a:ext cx="2644560" cy="1605960"/>
          </a:xfrm>
          <a:prstGeom prst="rect">
            <a:avLst/>
          </a:prstGeom>
          <a:ln>
            <a:noFill/>
          </a:ln>
        </p:spPr>
      </p:pic>
      <p:pic>
        <p:nvPicPr>
          <p:cNvPr id="1926" name="Picture 32" descr=""/>
          <p:cNvPicPr/>
          <p:nvPr/>
        </p:nvPicPr>
        <p:blipFill>
          <a:blip r:embed="rId5"/>
          <a:stretch/>
        </p:blipFill>
        <p:spPr>
          <a:xfrm>
            <a:off x="9128520" y="4524840"/>
            <a:ext cx="1889280" cy="564840"/>
          </a:xfrm>
          <a:prstGeom prst="rect">
            <a:avLst/>
          </a:prstGeom>
          <a:ln>
            <a:noFill/>
          </a:ln>
        </p:spPr>
      </p:pic>
      <p:sp>
        <p:nvSpPr>
          <p:cNvPr id="1927" name="CustomShape 26"/>
          <p:cNvSpPr/>
          <p:nvPr/>
        </p:nvSpPr>
        <p:spPr>
          <a:xfrm flipH="1">
            <a:off x="2340360" y="2007000"/>
            <a:ext cx="7398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8" name="CustomShape 27"/>
          <p:cNvSpPr/>
          <p:nvPr/>
        </p:nvSpPr>
        <p:spPr>
          <a:xfrm>
            <a:off x="9744120" y="2007000"/>
            <a:ext cx="1607040" cy="1436040"/>
          </a:xfrm>
          <a:prstGeom prst="arc">
            <a:avLst>
              <a:gd name="adj1" fmla="val 16200000"/>
              <a:gd name="adj2" fmla="val 0"/>
            </a:avLst>
          </a:prstGeom>
          <a:noFill/>
          <a:ln w="12600">
            <a:solidFill>
              <a:schemeClr val="bg1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9" name="CustomShape 28"/>
          <p:cNvSpPr/>
          <p:nvPr/>
        </p:nvSpPr>
        <p:spPr>
          <a:xfrm>
            <a:off x="2438280" y="1449720"/>
            <a:ext cx="73033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Regular regression tests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30" name="CustomShape 29"/>
          <p:cNvSpPr/>
          <p:nvPr/>
        </p:nvSpPr>
        <p:spPr>
          <a:xfrm>
            <a:off x="905040" y="2778480"/>
            <a:ext cx="28645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 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31" name="CustomShape 30"/>
          <p:cNvSpPr/>
          <p:nvPr/>
        </p:nvSpPr>
        <p:spPr>
          <a:xfrm>
            <a:off x="4583520" y="2778480"/>
            <a:ext cx="28645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Source Code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32" name="CustomShape 31"/>
          <p:cNvSpPr/>
          <p:nvPr/>
        </p:nvSpPr>
        <p:spPr>
          <a:xfrm>
            <a:off x="8302680" y="2604240"/>
            <a:ext cx="286452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Continuous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33" name="CustomShape 32"/>
          <p:cNvSpPr/>
          <p:nvPr/>
        </p:nvSpPr>
        <p:spPr>
          <a:xfrm>
            <a:off x="4055400" y="3780360"/>
            <a:ext cx="249120" cy="6832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4" name="CustomShape 33"/>
          <p:cNvSpPr/>
          <p:nvPr/>
        </p:nvSpPr>
        <p:spPr>
          <a:xfrm>
            <a:off x="7731000" y="3780360"/>
            <a:ext cx="249120" cy="6832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5" name="CustomShape 34"/>
          <p:cNvSpPr/>
          <p:nvPr/>
        </p:nvSpPr>
        <p:spPr>
          <a:xfrm>
            <a:off x="1213920" y="1953720"/>
            <a:ext cx="98640" cy="334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CustomShape 35"/>
          <p:cNvSpPr/>
          <p:nvPr/>
        </p:nvSpPr>
        <p:spPr>
          <a:xfrm>
            <a:off x="1179360" y="1842480"/>
            <a:ext cx="32400" cy="32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CustomShape 36"/>
          <p:cNvSpPr/>
          <p:nvPr/>
        </p:nvSpPr>
        <p:spPr>
          <a:xfrm>
            <a:off x="1309680" y="1842480"/>
            <a:ext cx="32400" cy="32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Improve the process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39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B756D01C-EE35-4469-B5EB-F8DB36E55E8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52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40" name="CustomShape 3"/>
          <p:cNvSpPr/>
          <p:nvPr/>
        </p:nvSpPr>
        <p:spPr>
          <a:xfrm>
            <a:off x="2159640" y="2198520"/>
            <a:ext cx="8874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41" name="CustomShape 4"/>
          <p:cNvSpPr/>
          <p:nvPr/>
        </p:nvSpPr>
        <p:spPr>
          <a:xfrm>
            <a:off x="8652240" y="1346760"/>
            <a:ext cx="864000" cy="864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CustomShape 5"/>
          <p:cNvSpPr/>
          <p:nvPr/>
        </p:nvSpPr>
        <p:spPr>
          <a:xfrm>
            <a:off x="8907120" y="1372320"/>
            <a:ext cx="370800" cy="4078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CustomShape 6"/>
          <p:cNvSpPr/>
          <p:nvPr/>
        </p:nvSpPr>
        <p:spPr>
          <a:xfrm>
            <a:off x="8837640" y="1920240"/>
            <a:ext cx="492480" cy="2912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CustomShape 7"/>
          <p:cNvSpPr/>
          <p:nvPr/>
        </p:nvSpPr>
        <p:spPr>
          <a:xfrm>
            <a:off x="8837640" y="1920240"/>
            <a:ext cx="244800" cy="2912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CustomShape 8"/>
          <p:cNvSpPr/>
          <p:nvPr/>
        </p:nvSpPr>
        <p:spPr>
          <a:xfrm>
            <a:off x="9023760" y="1757160"/>
            <a:ext cx="119520" cy="4100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CustomShape 9"/>
          <p:cNvSpPr/>
          <p:nvPr/>
        </p:nvSpPr>
        <p:spPr>
          <a:xfrm>
            <a:off x="9050040" y="2040840"/>
            <a:ext cx="63360" cy="126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CustomShape 10"/>
          <p:cNvSpPr/>
          <p:nvPr/>
        </p:nvSpPr>
        <p:spPr>
          <a:xfrm>
            <a:off x="9023760" y="1846800"/>
            <a:ext cx="119520" cy="802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CustomShape 11"/>
          <p:cNvSpPr/>
          <p:nvPr/>
        </p:nvSpPr>
        <p:spPr>
          <a:xfrm>
            <a:off x="8825400" y="1532160"/>
            <a:ext cx="515520" cy="339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CustomShape 12"/>
          <p:cNvSpPr/>
          <p:nvPr/>
        </p:nvSpPr>
        <p:spPr>
          <a:xfrm>
            <a:off x="9084960" y="1532160"/>
            <a:ext cx="255960" cy="339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CustomShape 13"/>
          <p:cNvSpPr/>
          <p:nvPr/>
        </p:nvSpPr>
        <p:spPr>
          <a:xfrm>
            <a:off x="8898840" y="1468800"/>
            <a:ext cx="367920" cy="2768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CustomShape 14"/>
          <p:cNvSpPr/>
          <p:nvPr/>
        </p:nvSpPr>
        <p:spPr>
          <a:xfrm>
            <a:off x="8913240" y="1468800"/>
            <a:ext cx="343800" cy="2829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CustomShape 15"/>
          <p:cNvSpPr/>
          <p:nvPr/>
        </p:nvSpPr>
        <p:spPr>
          <a:xfrm>
            <a:off x="9221040" y="1647720"/>
            <a:ext cx="4104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CustomShape 16"/>
          <p:cNvSpPr/>
          <p:nvPr/>
        </p:nvSpPr>
        <p:spPr>
          <a:xfrm>
            <a:off x="8905320" y="1647720"/>
            <a:ext cx="4104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CustomShape 17"/>
          <p:cNvSpPr/>
          <p:nvPr/>
        </p:nvSpPr>
        <p:spPr>
          <a:xfrm>
            <a:off x="8966880" y="1656000"/>
            <a:ext cx="233640" cy="867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CustomShape 18"/>
          <p:cNvSpPr/>
          <p:nvPr/>
        </p:nvSpPr>
        <p:spPr>
          <a:xfrm>
            <a:off x="8973360" y="1658880"/>
            <a:ext cx="97920" cy="777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CustomShape 19"/>
          <p:cNvSpPr/>
          <p:nvPr/>
        </p:nvSpPr>
        <p:spPr>
          <a:xfrm>
            <a:off x="9096480" y="1658880"/>
            <a:ext cx="96840" cy="777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CustomShape 20"/>
          <p:cNvSpPr/>
          <p:nvPr/>
        </p:nvSpPr>
        <p:spPr>
          <a:xfrm>
            <a:off x="8918280" y="1842120"/>
            <a:ext cx="164160" cy="325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CustomShape 21"/>
          <p:cNvSpPr/>
          <p:nvPr/>
        </p:nvSpPr>
        <p:spPr>
          <a:xfrm>
            <a:off x="9084960" y="1842120"/>
            <a:ext cx="163440" cy="325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CustomShape 22"/>
          <p:cNvSpPr/>
          <p:nvPr/>
        </p:nvSpPr>
        <p:spPr>
          <a:xfrm>
            <a:off x="8640720" y="2188800"/>
            <a:ext cx="13662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60" name="CustomShape 23"/>
          <p:cNvSpPr/>
          <p:nvPr/>
        </p:nvSpPr>
        <p:spPr>
          <a:xfrm flipV="1">
            <a:off x="7344000" y="1776960"/>
            <a:ext cx="91152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1" name="CustomShape 24"/>
          <p:cNvSpPr/>
          <p:nvPr/>
        </p:nvSpPr>
        <p:spPr>
          <a:xfrm>
            <a:off x="3211920" y="2334960"/>
            <a:ext cx="91152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2" name="CustomShape 25"/>
          <p:cNvSpPr/>
          <p:nvPr/>
        </p:nvSpPr>
        <p:spPr>
          <a:xfrm flipH="1" flipV="1">
            <a:off x="7622280" y="4257720"/>
            <a:ext cx="91152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3" name="CustomShape 26"/>
          <p:cNvSpPr/>
          <p:nvPr/>
        </p:nvSpPr>
        <p:spPr>
          <a:xfrm flipH="1">
            <a:off x="3209040" y="4202280"/>
            <a:ext cx="91152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4" name="CustomShape 27"/>
          <p:cNvSpPr/>
          <p:nvPr/>
        </p:nvSpPr>
        <p:spPr>
          <a:xfrm>
            <a:off x="5565600" y="1094400"/>
            <a:ext cx="762480" cy="76356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65" name="CustomShape 28"/>
          <p:cNvSpPr/>
          <p:nvPr/>
        </p:nvSpPr>
        <p:spPr>
          <a:xfrm>
            <a:off x="5510160" y="1335240"/>
            <a:ext cx="115920" cy="6732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6" name="CustomShape 29"/>
          <p:cNvSpPr/>
          <p:nvPr/>
        </p:nvSpPr>
        <p:spPr>
          <a:xfrm>
            <a:off x="5502960" y="1308960"/>
            <a:ext cx="88740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Emails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67" name="CustomShape 30"/>
          <p:cNvSpPr/>
          <p:nvPr/>
        </p:nvSpPr>
        <p:spPr>
          <a:xfrm>
            <a:off x="4199760" y="2368440"/>
            <a:ext cx="3288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8" name="CustomShape 31"/>
          <p:cNvSpPr/>
          <p:nvPr/>
        </p:nvSpPr>
        <p:spPr>
          <a:xfrm>
            <a:off x="4028040" y="1809360"/>
            <a:ext cx="373716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scenarios so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that both PO and DEV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 can understand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69" name="CustomShape 32"/>
          <p:cNvSpPr/>
          <p:nvPr/>
        </p:nvSpPr>
        <p:spPr>
          <a:xfrm flipH="1">
            <a:off x="4123440" y="5006880"/>
            <a:ext cx="3288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0" name="CustomShape 33"/>
          <p:cNvSpPr/>
          <p:nvPr/>
        </p:nvSpPr>
        <p:spPr>
          <a:xfrm>
            <a:off x="3902400" y="5132880"/>
            <a:ext cx="3737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Move to 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71" name="CustomShape 34"/>
          <p:cNvSpPr/>
          <p:nvPr/>
        </p:nvSpPr>
        <p:spPr>
          <a:xfrm rot="5400000">
            <a:off x="8327520" y="3582360"/>
            <a:ext cx="146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2" name="CustomShape 35"/>
          <p:cNvSpPr/>
          <p:nvPr/>
        </p:nvSpPr>
        <p:spPr>
          <a:xfrm flipH="1">
            <a:off x="2562120" y="3552840"/>
            <a:ext cx="146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3" name="CustomShape 36"/>
          <p:cNvSpPr/>
          <p:nvPr/>
        </p:nvSpPr>
        <p:spPr>
          <a:xfrm>
            <a:off x="9168120" y="3146760"/>
            <a:ext cx="153648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74" name="CustomShape 37"/>
          <p:cNvSpPr/>
          <p:nvPr/>
        </p:nvSpPr>
        <p:spPr>
          <a:xfrm>
            <a:off x="1467720" y="3090600"/>
            <a:ext cx="835200" cy="83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CustomShape 38"/>
          <p:cNvSpPr/>
          <p:nvPr/>
        </p:nvSpPr>
        <p:spPr>
          <a:xfrm>
            <a:off x="1469520" y="3089880"/>
            <a:ext cx="833400" cy="8344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CustomShape 39"/>
          <p:cNvSpPr/>
          <p:nvPr/>
        </p:nvSpPr>
        <p:spPr>
          <a:xfrm>
            <a:off x="1648440" y="3642480"/>
            <a:ext cx="474480" cy="2818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CustomShape 40"/>
          <p:cNvSpPr/>
          <p:nvPr/>
        </p:nvSpPr>
        <p:spPr>
          <a:xfrm>
            <a:off x="2080080" y="3735720"/>
            <a:ext cx="43200" cy="1418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CustomShape 41"/>
          <p:cNvSpPr/>
          <p:nvPr/>
        </p:nvSpPr>
        <p:spPr>
          <a:xfrm>
            <a:off x="1992960" y="3670920"/>
            <a:ext cx="47520" cy="2397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CustomShape 42"/>
          <p:cNvSpPr/>
          <p:nvPr/>
        </p:nvSpPr>
        <p:spPr>
          <a:xfrm>
            <a:off x="1904760" y="3643920"/>
            <a:ext cx="50040" cy="2786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CustomShape 43"/>
          <p:cNvSpPr/>
          <p:nvPr/>
        </p:nvSpPr>
        <p:spPr>
          <a:xfrm>
            <a:off x="1819080" y="3643920"/>
            <a:ext cx="47520" cy="2786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CustomShape 44"/>
          <p:cNvSpPr/>
          <p:nvPr/>
        </p:nvSpPr>
        <p:spPr>
          <a:xfrm>
            <a:off x="1731240" y="3669120"/>
            <a:ext cx="48240" cy="2412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CustomShape 45"/>
          <p:cNvSpPr/>
          <p:nvPr/>
        </p:nvSpPr>
        <p:spPr>
          <a:xfrm>
            <a:off x="1648440" y="3737520"/>
            <a:ext cx="44640" cy="1393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CustomShape 46"/>
          <p:cNvSpPr/>
          <p:nvPr/>
        </p:nvSpPr>
        <p:spPr>
          <a:xfrm>
            <a:off x="1683720" y="3706920"/>
            <a:ext cx="404280" cy="5004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CustomShape 47"/>
          <p:cNvSpPr/>
          <p:nvPr/>
        </p:nvSpPr>
        <p:spPr>
          <a:xfrm>
            <a:off x="1649880" y="3794760"/>
            <a:ext cx="471600" cy="475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CustomShape 48"/>
          <p:cNvSpPr/>
          <p:nvPr/>
        </p:nvSpPr>
        <p:spPr>
          <a:xfrm>
            <a:off x="1698840" y="3881880"/>
            <a:ext cx="374400" cy="421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CustomShape 49"/>
          <p:cNvSpPr/>
          <p:nvPr/>
        </p:nvSpPr>
        <p:spPr>
          <a:xfrm>
            <a:off x="2080080" y="3735720"/>
            <a:ext cx="7920" cy="2088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CustomShape 50"/>
          <p:cNvSpPr/>
          <p:nvPr/>
        </p:nvSpPr>
        <p:spPr>
          <a:xfrm>
            <a:off x="2080080" y="3794760"/>
            <a:ext cx="41400" cy="475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CustomShape 51"/>
          <p:cNvSpPr/>
          <p:nvPr/>
        </p:nvSpPr>
        <p:spPr>
          <a:xfrm>
            <a:off x="1992960" y="3706920"/>
            <a:ext cx="4752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CustomShape 52"/>
          <p:cNvSpPr/>
          <p:nvPr/>
        </p:nvSpPr>
        <p:spPr>
          <a:xfrm>
            <a:off x="1992960" y="3794760"/>
            <a:ext cx="47520" cy="47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0" name="CustomShape 53"/>
          <p:cNvSpPr/>
          <p:nvPr/>
        </p:nvSpPr>
        <p:spPr>
          <a:xfrm>
            <a:off x="1992960" y="3881880"/>
            <a:ext cx="47520" cy="284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1" name="CustomShape 54"/>
          <p:cNvSpPr/>
          <p:nvPr/>
        </p:nvSpPr>
        <p:spPr>
          <a:xfrm>
            <a:off x="1904760" y="3706920"/>
            <a:ext cx="5004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2" name="CustomShape 55"/>
          <p:cNvSpPr/>
          <p:nvPr/>
        </p:nvSpPr>
        <p:spPr>
          <a:xfrm>
            <a:off x="1904760" y="3794760"/>
            <a:ext cx="50040" cy="47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CustomShape 56"/>
          <p:cNvSpPr/>
          <p:nvPr/>
        </p:nvSpPr>
        <p:spPr>
          <a:xfrm>
            <a:off x="1904760" y="3881880"/>
            <a:ext cx="50040" cy="406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CustomShape 57"/>
          <p:cNvSpPr/>
          <p:nvPr/>
        </p:nvSpPr>
        <p:spPr>
          <a:xfrm>
            <a:off x="1819080" y="3706920"/>
            <a:ext cx="4752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CustomShape 58"/>
          <p:cNvSpPr/>
          <p:nvPr/>
        </p:nvSpPr>
        <p:spPr>
          <a:xfrm>
            <a:off x="1819080" y="3794760"/>
            <a:ext cx="47520" cy="47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CustomShape 59"/>
          <p:cNvSpPr/>
          <p:nvPr/>
        </p:nvSpPr>
        <p:spPr>
          <a:xfrm>
            <a:off x="1819080" y="3881880"/>
            <a:ext cx="47520" cy="406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CustomShape 60"/>
          <p:cNvSpPr/>
          <p:nvPr/>
        </p:nvSpPr>
        <p:spPr>
          <a:xfrm>
            <a:off x="1731240" y="3706920"/>
            <a:ext cx="4824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CustomShape 61"/>
          <p:cNvSpPr/>
          <p:nvPr/>
        </p:nvSpPr>
        <p:spPr>
          <a:xfrm>
            <a:off x="1731240" y="3794760"/>
            <a:ext cx="48240" cy="47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CustomShape 62"/>
          <p:cNvSpPr/>
          <p:nvPr/>
        </p:nvSpPr>
        <p:spPr>
          <a:xfrm>
            <a:off x="1731240" y="3881880"/>
            <a:ext cx="48240" cy="284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CustomShape 63"/>
          <p:cNvSpPr/>
          <p:nvPr/>
        </p:nvSpPr>
        <p:spPr>
          <a:xfrm>
            <a:off x="1683720" y="3737520"/>
            <a:ext cx="9360" cy="194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CustomShape 64"/>
          <p:cNvSpPr/>
          <p:nvPr/>
        </p:nvSpPr>
        <p:spPr>
          <a:xfrm>
            <a:off x="1649880" y="3794760"/>
            <a:ext cx="43200" cy="475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CustomShape 65"/>
          <p:cNvSpPr/>
          <p:nvPr/>
        </p:nvSpPr>
        <p:spPr>
          <a:xfrm>
            <a:off x="1828080" y="3485520"/>
            <a:ext cx="114840" cy="232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CustomShape 66"/>
          <p:cNvSpPr/>
          <p:nvPr/>
        </p:nvSpPr>
        <p:spPr>
          <a:xfrm>
            <a:off x="1828080" y="3570480"/>
            <a:ext cx="114840" cy="7884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CustomShape 67"/>
          <p:cNvSpPr/>
          <p:nvPr/>
        </p:nvSpPr>
        <p:spPr>
          <a:xfrm>
            <a:off x="1636920" y="3268440"/>
            <a:ext cx="498240" cy="327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5" name="CustomShape 68"/>
          <p:cNvSpPr/>
          <p:nvPr/>
        </p:nvSpPr>
        <p:spPr>
          <a:xfrm>
            <a:off x="1708200" y="3207960"/>
            <a:ext cx="355320" cy="2656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6" name="CustomShape 69"/>
          <p:cNvSpPr/>
          <p:nvPr/>
        </p:nvSpPr>
        <p:spPr>
          <a:xfrm>
            <a:off x="1730160" y="3155040"/>
            <a:ext cx="311760" cy="2779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7" name="CustomShape 70"/>
          <p:cNvSpPr/>
          <p:nvPr/>
        </p:nvSpPr>
        <p:spPr>
          <a:xfrm>
            <a:off x="1670760" y="3291120"/>
            <a:ext cx="430920" cy="1555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8" name="CustomShape 71"/>
          <p:cNvSpPr/>
          <p:nvPr/>
        </p:nvSpPr>
        <p:spPr>
          <a:xfrm>
            <a:off x="1743480" y="3308040"/>
            <a:ext cx="282600" cy="2718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CustomShape 72"/>
          <p:cNvSpPr/>
          <p:nvPr/>
        </p:nvSpPr>
        <p:spPr>
          <a:xfrm>
            <a:off x="1887840" y="3317400"/>
            <a:ext cx="172440" cy="2786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CustomShape 73"/>
          <p:cNvSpPr/>
          <p:nvPr/>
        </p:nvSpPr>
        <p:spPr>
          <a:xfrm>
            <a:off x="1792440" y="3181680"/>
            <a:ext cx="188280" cy="1044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CustomShape 74"/>
          <p:cNvSpPr/>
          <p:nvPr/>
        </p:nvSpPr>
        <p:spPr>
          <a:xfrm>
            <a:off x="1711800" y="3301920"/>
            <a:ext cx="333720" cy="1540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2" name="CustomShape 75"/>
          <p:cNvSpPr/>
          <p:nvPr/>
        </p:nvSpPr>
        <p:spPr>
          <a:xfrm>
            <a:off x="2018880" y="3380040"/>
            <a:ext cx="39960" cy="77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CustomShape 76"/>
          <p:cNvSpPr/>
          <p:nvPr/>
        </p:nvSpPr>
        <p:spPr>
          <a:xfrm>
            <a:off x="1714320" y="3380040"/>
            <a:ext cx="39960" cy="77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CustomShape 77"/>
          <p:cNvSpPr/>
          <p:nvPr/>
        </p:nvSpPr>
        <p:spPr>
          <a:xfrm>
            <a:off x="1713600" y="3666960"/>
            <a:ext cx="95040" cy="23652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CustomShape 78"/>
          <p:cNvSpPr/>
          <p:nvPr/>
        </p:nvSpPr>
        <p:spPr>
          <a:xfrm>
            <a:off x="1958400" y="3656160"/>
            <a:ext cx="114840" cy="2581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CustomShape 79"/>
          <p:cNvSpPr/>
          <p:nvPr/>
        </p:nvSpPr>
        <p:spPr>
          <a:xfrm>
            <a:off x="1751760" y="3613320"/>
            <a:ext cx="284760" cy="1832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CustomShape 80"/>
          <p:cNvSpPr/>
          <p:nvPr/>
        </p:nvSpPr>
        <p:spPr>
          <a:xfrm>
            <a:off x="1734840" y="3653280"/>
            <a:ext cx="292680" cy="1576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CustomShape 81"/>
          <p:cNvSpPr/>
          <p:nvPr/>
        </p:nvSpPr>
        <p:spPr>
          <a:xfrm>
            <a:off x="1738800" y="3390840"/>
            <a:ext cx="294840" cy="2419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CustomShape 82"/>
          <p:cNvSpPr/>
          <p:nvPr/>
        </p:nvSpPr>
        <p:spPr>
          <a:xfrm>
            <a:off x="1833480" y="3497040"/>
            <a:ext cx="105120" cy="6768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0" name="CustomShape 83"/>
          <p:cNvSpPr/>
          <p:nvPr/>
        </p:nvSpPr>
        <p:spPr>
          <a:xfrm>
            <a:off x="1771560" y="3386160"/>
            <a:ext cx="227520" cy="752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CustomShape 84"/>
          <p:cNvSpPr/>
          <p:nvPr/>
        </p:nvSpPr>
        <p:spPr>
          <a:xfrm>
            <a:off x="1413000" y="3932640"/>
            <a:ext cx="8874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22" name="Picture 12" descr=""/>
          <p:cNvPicPr/>
          <p:nvPr/>
        </p:nvPicPr>
        <p:blipFill>
          <a:blip r:embed="rId1"/>
          <a:stretch/>
        </p:blipFill>
        <p:spPr>
          <a:xfrm>
            <a:off x="2346840" y="4719600"/>
            <a:ext cx="818640" cy="965160"/>
          </a:xfrm>
          <a:prstGeom prst="rect">
            <a:avLst/>
          </a:prstGeom>
          <a:ln>
            <a:noFill/>
          </a:ln>
        </p:spPr>
      </p:pic>
      <p:pic>
        <p:nvPicPr>
          <p:cNvPr id="2023" name="Picture 194" descr=""/>
          <p:cNvPicPr/>
          <p:nvPr/>
        </p:nvPicPr>
        <p:blipFill>
          <a:blip r:embed="rId2"/>
          <a:stretch/>
        </p:blipFill>
        <p:spPr>
          <a:xfrm>
            <a:off x="8627040" y="4815360"/>
            <a:ext cx="554040" cy="653040"/>
          </a:xfrm>
          <a:prstGeom prst="rect">
            <a:avLst/>
          </a:prstGeom>
          <a:ln>
            <a:noFill/>
          </a:ln>
        </p:spPr>
      </p:pic>
      <p:sp>
        <p:nvSpPr>
          <p:cNvPr id="2024" name="CustomShape 85"/>
          <p:cNvSpPr/>
          <p:nvPr/>
        </p:nvSpPr>
        <p:spPr>
          <a:xfrm>
            <a:off x="2454120" y="2482920"/>
            <a:ext cx="1536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25" name="CustomShape 86"/>
          <p:cNvSpPr/>
          <p:nvPr/>
        </p:nvSpPr>
        <p:spPr>
          <a:xfrm>
            <a:off x="3722400" y="4384080"/>
            <a:ext cx="1536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26" name="CustomShape 87"/>
          <p:cNvSpPr/>
          <p:nvPr/>
        </p:nvSpPr>
        <p:spPr>
          <a:xfrm>
            <a:off x="6363360" y="4419360"/>
            <a:ext cx="1536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Code is driven by scenarios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27" name="CustomShape 88"/>
          <p:cNvSpPr/>
          <p:nvPr/>
        </p:nvSpPr>
        <p:spPr>
          <a:xfrm>
            <a:off x="4045680" y="2811600"/>
            <a:ext cx="3737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28" name="CustomShape 89"/>
          <p:cNvSpPr/>
          <p:nvPr/>
        </p:nvSpPr>
        <p:spPr>
          <a:xfrm>
            <a:off x="7703640" y="2605680"/>
            <a:ext cx="1536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29" name="CustomShape 90"/>
          <p:cNvSpPr/>
          <p:nvPr/>
        </p:nvSpPr>
        <p:spPr>
          <a:xfrm>
            <a:off x="1945440" y="5657040"/>
            <a:ext cx="138312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30" name="CustomShape 91"/>
          <p:cNvSpPr/>
          <p:nvPr/>
        </p:nvSpPr>
        <p:spPr>
          <a:xfrm>
            <a:off x="7997400" y="5687640"/>
            <a:ext cx="1901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 tests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31" name="CustomShape 92"/>
          <p:cNvSpPr/>
          <p:nvPr/>
        </p:nvSpPr>
        <p:spPr>
          <a:xfrm>
            <a:off x="2116800" y="3843720"/>
            <a:ext cx="177876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Difficult to access to the accurate documentation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32" name="CustomShape 93"/>
          <p:cNvSpPr/>
          <p:nvPr/>
        </p:nvSpPr>
        <p:spPr>
          <a:xfrm>
            <a:off x="1054800" y="1360080"/>
            <a:ext cx="113940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33" name="CustomShape 94"/>
          <p:cNvSpPr/>
          <p:nvPr/>
        </p:nvSpPr>
        <p:spPr>
          <a:xfrm>
            <a:off x="9023040" y="1798200"/>
            <a:ext cx="105120" cy="356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CustomShape 95"/>
          <p:cNvSpPr/>
          <p:nvPr/>
        </p:nvSpPr>
        <p:spPr>
          <a:xfrm>
            <a:off x="8985960" y="1679040"/>
            <a:ext cx="34200" cy="34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CustomShape 96"/>
          <p:cNvSpPr/>
          <p:nvPr/>
        </p:nvSpPr>
        <p:spPr>
          <a:xfrm>
            <a:off x="9125640" y="1679040"/>
            <a:ext cx="34200" cy="34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6" name="CustomShape 97"/>
          <p:cNvSpPr/>
          <p:nvPr/>
        </p:nvSpPr>
        <p:spPr>
          <a:xfrm>
            <a:off x="1832400" y="3508920"/>
            <a:ext cx="94680" cy="31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CustomShape 98"/>
          <p:cNvSpPr/>
          <p:nvPr/>
        </p:nvSpPr>
        <p:spPr>
          <a:xfrm>
            <a:off x="1798920" y="3401280"/>
            <a:ext cx="30600" cy="30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CustomShape 99"/>
          <p:cNvSpPr/>
          <p:nvPr/>
        </p:nvSpPr>
        <p:spPr>
          <a:xfrm>
            <a:off x="1924920" y="3401280"/>
            <a:ext cx="30600" cy="30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CustomShape 100"/>
          <p:cNvSpPr/>
          <p:nvPr/>
        </p:nvSpPr>
        <p:spPr>
          <a:xfrm rot="2400000">
            <a:off x="4548600" y="1105920"/>
            <a:ext cx="727200" cy="752400"/>
          </a:xfrm>
          <a:prstGeom prst="rect">
            <a:avLst/>
          </a:prstGeom>
          <a:solidFill>
            <a:srgbClr val="ce181e"/>
          </a:solidFill>
          <a:ln w="19080">
            <a:solidFill>
              <a:srgbClr val="1c05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101"/>
          <p:cNvSpPr/>
          <p:nvPr/>
        </p:nvSpPr>
        <p:spPr>
          <a:xfrm>
            <a:off x="4501080" y="1302480"/>
            <a:ext cx="82476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HARD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041" name="CustomShape 102"/>
          <p:cNvSpPr/>
          <p:nvPr/>
        </p:nvSpPr>
        <p:spPr>
          <a:xfrm rot="2400000">
            <a:off x="3000960" y="3047040"/>
            <a:ext cx="727200" cy="752400"/>
          </a:xfrm>
          <a:prstGeom prst="rect">
            <a:avLst/>
          </a:prstGeom>
          <a:solidFill>
            <a:srgbClr val="ce181e"/>
          </a:solidFill>
          <a:ln w="19080">
            <a:solidFill>
              <a:srgbClr val="1c05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" name="CustomShape 103"/>
          <p:cNvSpPr/>
          <p:nvPr/>
        </p:nvSpPr>
        <p:spPr>
          <a:xfrm>
            <a:off x="2953440" y="3243600"/>
            <a:ext cx="82476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HARD</a:t>
            </a:r>
            <a:endParaRPr b="0" lang="en-GB" sz="1300" spc="-1" strike="noStrike">
              <a:latin typeface="Arial"/>
            </a:endParaRPr>
          </a:p>
        </p:txBody>
      </p:sp>
      <p:pic>
        <p:nvPicPr>
          <p:cNvPr id="2043" name="" descr=""/>
          <p:cNvPicPr/>
          <p:nvPr/>
        </p:nvPicPr>
        <p:blipFill>
          <a:blip r:embed="rId3"/>
          <a:stretch/>
        </p:blipFill>
        <p:spPr>
          <a:xfrm>
            <a:off x="4209840" y="3168720"/>
            <a:ext cx="3493080" cy="995400"/>
          </a:xfrm>
          <a:prstGeom prst="rect">
            <a:avLst/>
          </a:prstGeom>
          <a:ln>
            <a:noFill/>
          </a:ln>
        </p:spPr>
      </p:pic>
      <p:pic>
        <p:nvPicPr>
          <p:cNvPr id="2044" name="Picture 8" descr=""/>
          <p:cNvPicPr/>
          <p:nvPr/>
        </p:nvPicPr>
        <p:blipFill>
          <a:blip r:embed="rId4"/>
          <a:stretch/>
        </p:blipFill>
        <p:spPr>
          <a:xfrm>
            <a:off x="9264240" y="1346760"/>
            <a:ext cx="897840" cy="1078920"/>
          </a:xfrm>
          <a:prstGeom prst="rect">
            <a:avLst/>
          </a:prstGeom>
          <a:ln>
            <a:noFill/>
          </a:ln>
        </p:spPr>
      </p:pic>
      <p:pic>
        <p:nvPicPr>
          <p:cNvPr id="2045" name="Picture 11" descr=""/>
          <p:cNvPicPr/>
          <p:nvPr/>
        </p:nvPicPr>
        <p:blipFill>
          <a:blip r:embed="rId5"/>
          <a:stretch/>
        </p:blipFill>
        <p:spPr>
          <a:xfrm>
            <a:off x="2196000" y="1357920"/>
            <a:ext cx="843120" cy="86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With theGardener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47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AB32BB6A-E36E-4419-8C18-FDB192BC379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53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48" name="CustomShape 3"/>
          <p:cNvSpPr/>
          <p:nvPr/>
        </p:nvSpPr>
        <p:spPr>
          <a:xfrm>
            <a:off x="2159640" y="2208600"/>
            <a:ext cx="8874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49" name="CustomShape 4"/>
          <p:cNvSpPr/>
          <p:nvPr/>
        </p:nvSpPr>
        <p:spPr>
          <a:xfrm>
            <a:off x="8652240" y="1356840"/>
            <a:ext cx="864000" cy="864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0" name="CustomShape 5"/>
          <p:cNvSpPr/>
          <p:nvPr/>
        </p:nvSpPr>
        <p:spPr>
          <a:xfrm>
            <a:off x="8907120" y="1382400"/>
            <a:ext cx="370800" cy="4078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CustomShape 6"/>
          <p:cNvSpPr/>
          <p:nvPr/>
        </p:nvSpPr>
        <p:spPr>
          <a:xfrm>
            <a:off x="8837640" y="1930320"/>
            <a:ext cx="492480" cy="2912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CustomShape 7"/>
          <p:cNvSpPr/>
          <p:nvPr/>
        </p:nvSpPr>
        <p:spPr>
          <a:xfrm>
            <a:off x="8837640" y="1930320"/>
            <a:ext cx="244800" cy="2912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CustomShape 8"/>
          <p:cNvSpPr/>
          <p:nvPr/>
        </p:nvSpPr>
        <p:spPr>
          <a:xfrm>
            <a:off x="9023760" y="1767240"/>
            <a:ext cx="119520" cy="4100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CustomShape 9"/>
          <p:cNvSpPr/>
          <p:nvPr/>
        </p:nvSpPr>
        <p:spPr>
          <a:xfrm>
            <a:off x="9050040" y="2050920"/>
            <a:ext cx="63360" cy="126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CustomShape 10"/>
          <p:cNvSpPr/>
          <p:nvPr/>
        </p:nvSpPr>
        <p:spPr>
          <a:xfrm>
            <a:off x="9023760" y="1856880"/>
            <a:ext cx="119520" cy="802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CustomShape 11"/>
          <p:cNvSpPr/>
          <p:nvPr/>
        </p:nvSpPr>
        <p:spPr>
          <a:xfrm>
            <a:off x="8825400" y="1542240"/>
            <a:ext cx="515520" cy="339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CustomShape 12"/>
          <p:cNvSpPr/>
          <p:nvPr/>
        </p:nvSpPr>
        <p:spPr>
          <a:xfrm>
            <a:off x="9084960" y="1542240"/>
            <a:ext cx="255960" cy="339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CustomShape 13"/>
          <p:cNvSpPr/>
          <p:nvPr/>
        </p:nvSpPr>
        <p:spPr>
          <a:xfrm>
            <a:off x="8898840" y="1478880"/>
            <a:ext cx="367920" cy="2768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CustomShape 14"/>
          <p:cNvSpPr/>
          <p:nvPr/>
        </p:nvSpPr>
        <p:spPr>
          <a:xfrm>
            <a:off x="8913240" y="1478880"/>
            <a:ext cx="343800" cy="2829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CustomShape 15"/>
          <p:cNvSpPr/>
          <p:nvPr/>
        </p:nvSpPr>
        <p:spPr>
          <a:xfrm>
            <a:off x="9221040" y="1657800"/>
            <a:ext cx="4104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CustomShape 16"/>
          <p:cNvSpPr/>
          <p:nvPr/>
        </p:nvSpPr>
        <p:spPr>
          <a:xfrm>
            <a:off x="8905320" y="1657800"/>
            <a:ext cx="4104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CustomShape 17"/>
          <p:cNvSpPr/>
          <p:nvPr/>
        </p:nvSpPr>
        <p:spPr>
          <a:xfrm>
            <a:off x="8966880" y="1666080"/>
            <a:ext cx="233640" cy="867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3" name="CustomShape 18"/>
          <p:cNvSpPr/>
          <p:nvPr/>
        </p:nvSpPr>
        <p:spPr>
          <a:xfrm>
            <a:off x="8973360" y="1668960"/>
            <a:ext cx="97920" cy="777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4" name="CustomShape 19"/>
          <p:cNvSpPr/>
          <p:nvPr/>
        </p:nvSpPr>
        <p:spPr>
          <a:xfrm>
            <a:off x="9096480" y="1668960"/>
            <a:ext cx="96840" cy="777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5" name="CustomShape 20"/>
          <p:cNvSpPr/>
          <p:nvPr/>
        </p:nvSpPr>
        <p:spPr>
          <a:xfrm>
            <a:off x="8918280" y="1852200"/>
            <a:ext cx="164160" cy="325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CustomShape 21"/>
          <p:cNvSpPr/>
          <p:nvPr/>
        </p:nvSpPr>
        <p:spPr>
          <a:xfrm>
            <a:off x="9084960" y="1852200"/>
            <a:ext cx="163440" cy="325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7" name="CustomShape 22"/>
          <p:cNvSpPr/>
          <p:nvPr/>
        </p:nvSpPr>
        <p:spPr>
          <a:xfrm>
            <a:off x="8640720" y="2198880"/>
            <a:ext cx="13662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68" name="CustomShape 23"/>
          <p:cNvSpPr/>
          <p:nvPr/>
        </p:nvSpPr>
        <p:spPr>
          <a:xfrm flipV="1">
            <a:off x="7344000" y="1787040"/>
            <a:ext cx="91152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9" name="CustomShape 24"/>
          <p:cNvSpPr/>
          <p:nvPr/>
        </p:nvSpPr>
        <p:spPr>
          <a:xfrm>
            <a:off x="3211920" y="2345040"/>
            <a:ext cx="91152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0" name="CustomShape 25"/>
          <p:cNvSpPr/>
          <p:nvPr/>
        </p:nvSpPr>
        <p:spPr>
          <a:xfrm flipH="1" flipV="1">
            <a:off x="7622280" y="4267800"/>
            <a:ext cx="91152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1" name="CustomShape 26"/>
          <p:cNvSpPr/>
          <p:nvPr/>
        </p:nvSpPr>
        <p:spPr>
          <a:xfrm flipH="1">
            <a:off x="3209040" y="4212360"/>
            <a:ext cx="911520" cy="51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2" name="CustomShape 27"/>
          <p:cNvSpPr/>
          <p:nvPr/>
        </p:nvSpPr>
        <p:spPr>
          <a:xfrm>
            <a:off x="4199760" y="2378520"/>
            <a:ext cx="3288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c6d6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3" name="CustomShape 28"/>
          <p:cNvSpPr/>
          <p:nvPr/>
        </p:nvSpPr>
        <p:spPr>
          <a:xfrm>
            <a:off x="4028040" y="1819440"/>
            <a:ext cx="3737160" cy="5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scenarios so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that both PO and DEV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 can understand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74" name="CustomShape 29"/>
          <p:cNvSpPr/>
          <p:nvPr/>
        </p:nvSpPr>
        <p:spPr>
          <a:xfrm flipH="1">
            <a:off x="4123440" y="5016960"/>
            <a:ext cx="3288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5" name="CustomShape 30"/>
          <p:cNvSpPr/>
          <p:nvPr/>
        </p:nvSpPr>
        <p:spPr>
          <a:xfrm>
            <a:off x="3902400" y="5142960"/>
            <a:ext cx="3737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Move to 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76" name="CustomShape 31"/>
          <p:cNvSpPr/>
          <p:nvPr/>
        </p:nvSpPr>
        <p:spPr>
          <a:xfrm rot="5400000">
            <a:off x="8327520" y="3592440"/>
            <a:ext cx="146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7" name="CustomShape 32"/>
          <p:cNvSpPr/>
          <p:nvPr/>
        </p:nvSpPr>
        <p:spPr>
          <a:xfrm flipH="1">
            <a:off x="2562120" y="3562920"/>
            <a:ext cx="146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c6d6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8" name="CustomShape 33"/>
          <p:cNvSpPr/>
          <p:nvPr/>
        </p:nvSpPr>
        <p:spPr>
          <a:xfrm>
            <a:off x="9168120" y="3156840"/>
            <a:ext cx="153648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79" name="CustomShape 34"/>
          <p:cNvSpPr/>
          <p:nvPr/>
        </p:nvSpPr>
        <p:spPr>
          <a:xfrm>
            <a:off x="1467720" y="3100680"/>
            <a:ext cx="835200" cy="83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CustomShape 35"/>
          <p:cNvSpPr/>
          <p:nvPr/>
        </p:nvSpPr>
        <p:spPr>
          <a:xfrm>
            <a:off x="1469520" y="3099960"/>
            <a:ext cx="833400" cy="8344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CustomShape 36"/>
          <p:cNvSpPr/>
          <p:nvPr/>
        </p:nvSpPr>
        <p:spPr>
          <a:xfrm>
            <a:off x="1648440" y="3652560"/>
            <a:ext cx="474480" cy="2818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CustomShape 37"/>
          <p:cNvSpPr/>
          <p:nvPr/>
        </p:nvSpPr>
        <p:spPr>
          <a:xfrm>
            <a:off x="2080080" y="3745800"/>
            <a:ext cx="43200" cy="1418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CustomShape 38"/>
          <p:cNvSpPr/>
          <p:nvPr/>
        </p:nvSpPr>
        <p:spPr>
          <a:xfrm>
            <a:off x="1992960" y="3681000"/>
            <a:ext cx="47520" cy="2397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CustomShape 39"/>
          <p:cNvSpPr/>
          <p:nvPr/>
        </p:nvSpPr>
        <p:spPr>
          <a:xfrm>
            <a:off x="1904760" y="3654000"/>
            <a:ext cx="50040" cy="2786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CustomShape 40"/>
          <p:cNvSpPr/>
          <p:nvPr/>
        </p:nvSpPr>
        <p:spPr>
          <a:xfrm>
            <a:off x="1819080" y="3654000"/>
            <a:ext cx="47520" cy="2786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CustomShape 41"/>
          <p:cNvSpPr/>
          <p:nvPr/>
        </p:nvSpPr>
        <p:spPr>
          <a:xfrm>
            <a:off x="1731240" y="3679200"/>
            <a:ext cx="48240" cy="2412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CustomShape 42"/>
          <p:cNvSpPr/>
          <p:nvPr/>
        </p:nvSpPr>
        <p:spPr>
          <a:xfrm>
            <a:off x="1648440" y="3747600"/>
            <a:ext cx="44640" cy="1393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CustomShape 43"/>
          <p:cNvSpPr/>
          <p:nvPr/>
        </p:nvSpPr>
        <p:spPr>
          <a:xfrm>
            <a:off x="1683720" y="3717000"/>
            <a:ext cx="404280" cy="5004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CustomShape 44"/>
          <p:cNvSpPr/>
          <p:nvPr/>
        </p:nvSpPr>
        <p:spPr>
          <a:xfrm>
            <a:off x="1649880" y="3804840"/>
            <a:ext cx="471600" cy="475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CustomShape 45"/>
          <p:cNvSpPr/>
          <p:nvPr/>
        </p:nvSpPr>
        <p:spPr>
          <a:xfrm>
            <a:off x="1698840" y="3891960"/>
            <a:ext cx="374400" cy="421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1" name="CustomShape 46"/>
          <p:cNvSpPr/>
          <p:nvPr/>
        </p:nvSpPr>
        <p:spPr>
          <a:xfrm>
            <a:off x="2080080" y="3745800"/>
            <a:ext cx="7920" cy="2088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2" name="CustomShape 47"/>
          <p:cNvSpPr/>
          <p:nvPr/>
        </p:nvSpPr>
        <p:spPr>
          <a:xfrm>
            <a:off x="2080080" y="3804840"/>
            <a:ext cx="41400" cy="475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CustomShape 48"/>
          <p:cNvSpPr/>
          <p:nvPr/>
        </p:nvSpPr>
        <p:spPr>
          <a:xfrm>
            <a:off x="1992960" y="3717000"/>
            <a:ext cx="4752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CustomShape 49"/>
          <p:cNvSpPr/>
          <p:nvPr/>
        </p:nvSpPr>
        <p:spPr>
          <a:xfrm>
            <a:off x="1992960" y="3804840"/>
            <a:ext cx="47520" cy="47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CustomShape 50"/>
          <p:cNvSpPr/>
          <p:nvPr/>
        </p:nvSpPr>
        <p:spPr>
          <a:xfrm>
            <a:off x="1992960" y="3891960"/>
            <a:ext cx="47520" cy="284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CustomShape 51"/>
          <p:cNvSpPr/>
          <p:nvPr/>
        </p:nvSpPr>
        <p:spPr>
          <a:xfrm>
            <a:off x="1904760" y="3717000"/>
            <a:ext cx="5004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CustomShape 52"/>
          <p:cNvSpPr/>
          <p:nvPr/>
        </p:nvSpPr>
        <p:spPr>
          <a:xfrm>
            <a:off x="1904760" y="3804840"/>
            <a:ext cx="50040" cy="47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CustomShape 53"/>
          <p:cNvSpPr/>
          <p:nvPr/>
        </p:nvSpPr>
        <p:spPr>
          <a:xfrm>
            <a:off x="1904760" y="3891960"/>
            <a:ext cx="50040" cy="406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CustomShape 54"/>
          <p:cNvSpPr/>
          <p:nvPr/>
        </p:nvSpPr>
        <p:spPr>
          <a:xfrm>
            <a:off x="1819080" y="3717000"/>
            <a:ext cx="4752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CustomShape 55"/>
          <p:cNvSpPr/>
          <p:nvPr/>
        </p:nvSpPr>
        <p:spPr>
          <a:xfrm>
            <a:off x="1819080" y="3804840"/>
            <a:ext cx="47520" cy="47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CustomShape 56"/>
          <p:cNvSpPr/>
          <p:nvPr/>
        </p:nvSpPr>
        <p:spPr>
          <a:xfrm>
            <a:off x="1819080" y="3891960"/>
            <a:ext cx="47520" cy="406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CustomShape 57"/>
          <p:cNvSpPr/>
          <p:nvPr/>
        </p:nvSpPr>
        <p:spPr>
          <a:xfrm>
            <a:off x="1731240" y="3717000"/>
            <a:ext cx="4824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CustomShape 58"/>
          <p:cNvSpPr/>
          <p:nvPr/>
        </p:nvSpPr>
        <p:spPr>
          <a:xfrm>
            <a:off x="1731240" y="3804840"/>
            <a:ext cx="48240" cy="47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CustomShape 59"/>
          <p:cNvSpPr/>
          <p:nvPr/>
        </p:nvSpPr>
        <p:spPr>
          <a:xfrm>
            <a:off x="1731240" y="3891960"/>
            <a:ext cx="48240" cy="284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CustomShape 60"/>
          <p:cNvSpPr/>
          <p:nvPr/>
        </p:nvSpPr>
        <p:spPr>
          <a:xfrm>
            <a:off x="1683720" y="3747600"/>
            <a:ext cx="9360" cy="194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CustomShape 61"/>
          <p:cNvSpPr/>
          <p:nvPr/>
        </p:nvSpPr>
        <p:spPr>
          <a:xfrm>
            <a:off x="1649880" y="3804840"/>
            <a:ext cx="43200" cy="475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CustomShape 62"/>
          <p:cNvSpPr/>
          <p:nvPr/>
        </p:nvSpPr>
        <p:spPr>
          <a:xfrm>
            <a:off x="1828080" y="3495600"/>
            <a:ext cx="114840" cy="2329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CustomShape 63"/>
          <p:cNvSpPr/>
          <p:nvPr/>
        </p:nvSpPr>
        <p:spPr>
          <a:xfrm>
            <a:off x="1828080" y="3580560"/>
            <a:ext cx="114840" cy="7884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CustomShape 64"/>
          <p:cNvSpPr/>
          <p:nvPr/>
        </p:nvSpPr>
        <p:spPr>
          <a:xfrm>
            <a:off x="1636920" y="3278520"/>
            <a:ext cx="498240" cy="327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CustomShape 65"/>
          <p:cNvSpPr/>
          <p:nvPr/>
        </p:nvSpPr>
        <p:spPr>
          <a:xfrm>
            <a:off x="1708200" y="3218040"/>
            <a:ext cx="355320" cy="2656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CustomShape 66"/>
          <p:cNvSpPr/>
          <p:nvPr/>
        </p:nvSpPr>
        <p:spPr>
          <a:xfrm>
            <a:off x="1730160" y="3165120"/>
            <a:ext cx="311760" cy="2779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2" name="CustomShape 67"/>
          <p:cNvSpPr/>
          <p:nvPr/>
        </p:nvSpPr>
        <p:spPr>
          <a:xfrm>
            <a:off x="1670760" y="3301200"/>
            <a:ext cx="430920" cy="1555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3" name="CustomShape 68"/>
          <p:cNvSpPr/>
          <p:nvPr/>
        </p:nvSpPr>
        <p:spPr>
          <a:xfrm>
            <a:off x="1743480" y="3318120"/>
            <a:ext cx="282600" cy="2718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CustomShape 69"/>
          <p:cNvSpPr/>
          <p:nvPr/>
        </p:nvSpPr>
        <p:spPr>
          <a:xfrm>
            <a:off x="1887840" y="3327480"/>
            <a:ext cx="172440" cy="2786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CustomShape 70"/>
          <p:cNvSpPr/>
          <p:nvPr/>
        </p:nvSpPr>
        <p:spPr>
          <a:xfrm>
            <a:off x="1792440" y="3191760"/>
            <a:ext cx="188280" cy="1044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6" name="CustomShape 71"/>
          <p:cNvSpPr/>
          <p:nvPr/>
        </p:nvSpPr>
        <p:spPr>
          <a:xfrm>
            <a:off x="1711800" y="3312000"/>
            <a:ext cx="333720" cy="1540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7" name="CustomShape 72"/>
          <p:cNvSpPr/>
          <p:nvPr/>
        </p:nvSpPr>
        <p:spPr>
          <a:xfrm>
            <a:off x="2018880" y="3390120"/>
            <a:ext cx="39960" cy="77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8" name="CustomShape 73"/>
          <p:cNvSpPr/>
          <p:nvPr/>
        </p:nvSpPr>
        <p:spPr>
          <a:xfrm>
            <a:off x="1714320" y="3390120"/>
            <a:ext cx="39960" cy="77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CustomShape 74"/>
          <p:cNvSpPr/>
          <p:nvPr/>
        </p:nvSpPr>
        <p:spPr>
          <a:xfrm>
            <a:off x="1713600" y="3677040"/>
            <a:ext cx="95040" cy="23652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0" name="CustomShape 75"/>
          <p:cNvSpPr/>
          <p:nvPr/>
        </p:nvSpPr>
        <p:spPr>
          <a:xfrm>
            <a:off x="1958400" y="3666240"/>
            <a:ext cx="114840" cy="2581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1" name="CustomShape 76"/>
          <p:cNvSpPr/>
          <p:nvPr/>
        </p:nvSpPr>
        <p:spPr>
          <a:xfrm>
            <a:off x="1751760" y="3623400"/>
            <a:ext cx="284760" cy="1832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2" name="CustomShape 77"/>
          <p:cNvSpPr/>
          <p:nvPr/>
        </p:nvSpPr>
        <p:spPr>
          <a:xfrm>
            <a:off x="1734840" y="3663360"/>
            <a:ext cx="292680" cy="1576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3" name="CustomShape 78"/>
          <p:cNvSpPr/>
          <p:nvPr/>
        </p:nvSpPr>
        <p:spPr>
          <a:xfrm>
            <a:off x="1738800" y="3400920"/>
            <a:ext cx="294840" cy="2419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4" name="CustomShape 79"/>
          <p:cNvSpPr/>
          <p:nvPr/>
        </p:nvSpPr>
        <p:spPr>
          <a:xfrm>
            <a:off x="1833480" y="3507120"/>
            <a:ext cx="105120" cy="6768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5" name="CustomShape 80"/>
          <p:cNvSpPr/>
          <p:nvPr/>
        </p:nvSpPr>
        <p:spPr>
          <a:xfrm>
            <a:off x="1771560" y="3396240"/>
            <a:ext cx="227520" cy="752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6" name="CustomShape 81"/>
          <p:cNvSpPr/>
          <p:nvPr/>
        </p:nvSpPr>
        <p:spPr>
          <a:xfrm>
            <a:off x="1413000" y="3942720"/>
            <a:ext cx="8874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27" name="Picture 12" descr=""/>
          <p:cNvPicPr/>
          <p:nvPr/>
        </p:nvPicPr>
        <p:blipFill>
          <a:blip r:embed="rId1"/>
          <a:stretch/>
        </p:blipFill>
        <p:spPr>
          <a:xfrm>
            <a:off x="2346840" y="4729680"/>
            <a:ext cx="818640" cy="965160"/>
          </a:xfrm>
          <a:prstGeom prst="rect">
            <a:avLst/>
          </a:prstGeom>
          <a:ln>
            <a:noFill/>
          </a:ln>
        </p:spPr>
      </p:pic>
      <p:pic>
        <p:nvPicPr>
          <p:cNvPr id="2128" name="Picture 194" descr=""/>
          <p:cNvPicPr/>
          <p:nvPr/>
        </p:nvPicPr>
        <p:blipFill>
          <a:blip r:embed="rId2"/>
          <a:stretch/>
        </p:blipFill>
        <p:spPr>
          <a:xfrm>
            <a:off x="8627040" y="4825440"/>
            <a:ext cx="554040" cy="653040"/>
          </a:xfrm>
          <a:prstGeom prst="rect">
            <a:avLst/>
          </a:prstGeom>
          <a:ln>
            <a:noFill/>
          </a:ln>
        </p:spPr>
      </p:pic>
      <p:sp>
        <p:nvSpPr>
          <p:cNvPr id="2129" name="CustomShape 82"/>
          <p:cNvSpPr/>
          <p:nvPr/>
        </p:nvSpPr>
        <p:spPr>
          <a:xfrm>
            <a:off x="2454120" y="2493000"/>
            <a:ext cx="1536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30" name="CustomShape 83"/>
          <p:cNvSpPr/>
          <p:nvPr/>
        </p:nvSpPr>
        <p:spPr>
          <a:xfrm>
            <a:off x="3722400" y="4394160"/>
            <a:ext cx="1536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31" name="CustomShape 84"/>
          <p:cNvSpPr/>
          <p:nvPr/>
        </p:nvSpPr>
        <p:spPr>
          <a:xfrm>
            <a:off x="6363360" y="4429440"/>
            <a:ext cx="1536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Code is driven by scenarios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32" name="CustomShape 85"/>
          <p:cNvSpPr/>
          <p:nvPr/>
        </p:nvSpPr>
        <p:spPr>
          <a:xfrm>
            <a:off x="4045680" y="2821680"/>
            <a:ext cx="3737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33" name="CustomShape 86"/>
          <p:cNvSpPr/>
          <p:nvPr/>
        </p:nvSpPr>
        <p:spPr>
          <a:xfrm>
            <a:off x="7703640" y="2615760"/>
            <a:ext cx="1536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34" name="CustomShape 87"/>
          <p:cNvSpPr/>
          <p:nvPr/>
        </p:nvSpPr>
        <p:spPr>
          <a:xfrm>
            <a:off x="1945440" y="5667120"/>
            <a:ext cx="138312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35" name="CustomShape 88"/>
          <p:cNvSpPr/>
          <p:nvPr/>
        </p:nvSpPr>
        <p:spPr>
          <a:xfrm>
            <a:off x="7997400" y="5697720"/>
            <a:ext cx="1901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 tests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36" name="CustomShape 89"/>
          <p:cNvSpPr/>
          <p:nvPr/>
        </p:nvSpPr>
        <p:spPr>
          <a:xfrm>
            <a:off x="2224800" y="3673800"/>
            <a:ext cx="177876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0c6d6f"/>
                </a:solidFill>
                <a:latin typeface="Calibri"/>
                <a:ea typeface="DejaVu Sans"/>
              </a:rPr>
              <a:t>Organize / Search / Navigate /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1200" spc="-1" strike="noStrike">
                <a:solidFill>
                  <a:srgbClr val="0c6d6f"/>
                </a:solidFill>
                <a:latin typeface="Calibri"/>
                <a:ea typeface="DejaVu Sans"/>
              </a:rPr>
              <a:t>Generate documentation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37" name="CustomShape 90"/>
          <p:cNvSpPr/>
          <p:nvPr/>
        </p:nvSpPr>
        <p:spPr>
          <a:xfrm>
            <a:off x="1054800" y="1370160"/>
            <a:ext cx="113940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38" name="CustomShape 91"/>
          <p:cNvSpPr/>
          <p:nvPr/>
        </p:nvSpPr>
        <p:spPr>
          <a:xfrm>
            <a:off x="9023040" y="1808280"/>
            <a:ext cx="105120" cy="356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9" name="CustomShape 92"/>
          <p:cNvSpPr/>
          <p:nvPr/>
        </p:nvSpPr>
        <p:spPr>
          <a:xfrm>
            <a:off x="8985960" y="1689120"/>
            <a:ext cx="34200" cy="34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0" name="CustomShape 93"/>
          <p:cNvSpPr/>
          <p:nvPr/>
        </p:nvSpPr>
        <p:spPr>
          <a:xfrm>
            <a:off x="9125640" y="1689120"/>
            <a:ext cx="34200" cy="34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1" name="CustomShape 94"/>
          <p:cNvSpPr/>
          <p:nvPr/>
        </p:nvSpPr>
        <p:spPr>
          <a:xfrm>
            <a:off x="1832400" y="3519000"/>
            <a:ext cx="94680" cy="31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CustomShape 95"/>
          <p:cNvSpPr/>
          <p:nvPr/>
        </p:nvSpPr>
        <p:spPr>
          <a:xfrm>
            <a:off x="1798920" y="3411360"/>
            <a:ext cx="30600" cy="30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CustomShape 96"/>
          <p:cNvSpPr/>
          <p:nvPr/>
        </p:nvSpPr>
        <p:spPr>
          <a:xfrm>
            <a:off x="1924920" y="3411360"/>
            <a:ext cx="30600" cy="30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4" name="" descr=""/>
          <p:cNvPicPr/>
          <p:nvPr/>
        </p:nvPicPr>
        <p:blipFill>
          <a:blip r:embed="rId3"/>
          <a:stretch/>
        </p:blipFill>
        <p:spPr>
          <a:xfrm>
            <a:off x="4209840" y="3178800"/>
            <a:ext cx="3493080" cy="995400"/>
          </a:xfrm>
          <a:prstGeom prst="rect">
            <a:avLst/>
          </a:prstGeom>
          <a:ln>
            <a:noFill/>
          </a:ln>
        </p:spPr>
      </p:pic>
      <p:pic>
        <p:nvPicPr>
          <p:cNvPr id="2145" name="Picture 8" descr=""/>
          <p:cNvPicPr/>
          <p:nvPr/>
        </p:nvPicPr>
        <p:blipFill>
          <a:blip r:embed="rId4"/>
          <a:stretch/>
        </p:blipFill>
        <p:spPr>
          <a:xfrm>
            <a:off x="9264240" y="1356840"/>
            <a:ext cx="897840" cy="1078920"/>
          </a:xfrm>
          <a:prstGeom prst="rect">
            <a:avLst/>
          </a:prstGeom>
          <a:ln>
            <a:noFill/>
          </a:ln>
        </p:spPr>
      </p:pic>
      <p:pic>
        <p:nvPicPr>
          <p:cNvPr id="2146" name="Picture 11" descr=""/>
          <p:cNvPicPr/>
          <p:nvPr/>
        </p:nvPicPr>
        <p:blipFill>
          <a:blip r:embed="rId5"/>
          <a:stretch/>
        </p:blipFill>
        <p:spPr>
          <a:xfrm>
            <a:off x="2196000" y="1368000"/>
            <a:ext cx="843120" cy="865080"/>
          </a:xfrm>
          <a:prstGeom prst="rect">
            <a:avLst/>
          </a:prstGeom>
          <a:ln>
            <a:noFill/>
          </a:ln>
        </p:spPr>
      </p:pic>
      <p:pic>
        <p:nvPicPr>
          <p:cNvPr id="2147" name="Picture 204" descr=""/>
          <p:cNvPicPr/>
          <p:nvPr/>
        </p:nvPicPr>
        <p:blipFill>
          <a:blip r:embed="rId6"/>
          <a:stretch/>
        </p:blipFill>
        <p:spPr>
          <a:xfrm>
            <a:off x="2887920" y="3083400"/>
            <a:ext cx="554760" cy="554760"/>
          </a:xfrm>
          <a:prstGeom prst="rect">
            <a:avLst/>
          </a:prstGeom>
          <a:ln>
            <a:noFill/>
          </a:ln>
        </p:spPr>
      </p:pic>
      <p:pic>
        <p:nvPicPr>
          <p:cNvPr id="2148" name="Picture 204" descr=""/>
          <p:cNvPicPr/>
          <p:nvPr/>
        </p:nvPicPr>
        <p:blipFill>
          <a:blip r:embed="rId7"/>
          <a:stretch/>
        </p:blipFill>
        <p:spPr>
          <a:xfrm>
            <a:off x="5616000" y="1266120"/>
            <a:ext cx="554760" cy="55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CustomShape 1"/>
          <p:cNvSpPr/>
          <p:nvPr/>
        </p:nvSpPr>
        <p:spPr>
          <a:xfrm>
            <a:off x="0" y="0"/>
            <a:ext cx="12189600" cy="61912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0" name="CustomShape 2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51" name="CustomShape 3"/>
          <p:cNvSpPr/>
          <p:nvPr/>
        </p:nvSpPr>
        <p:spPr>
          <a:xfrm>
            <a:off x="838080" y="1544040"/>
            <a:ext cx="10513080" cy="44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Specification by example</a:t>
            </a:r>
            <a:endParaRPr b="0" lang="en-GB" sz="28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Close collaboration DEV / PO is required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Use examples to open discussion and find many cases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Allows a very fast feedback loop</a:t>
            </a:r>
            <a:endParaRPr b="0" lang="en-GB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Functional tests</a:t>
            </a:r>
            <a:endParaRPr b="0" lang="en-GB" sz="28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Fast and stable tests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developer is guided, the code is pulled by the tests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Flexible code is required to mock external interactions </a:t>
            </a:r>
            <a:endParaRPr b="0" lang="en-GB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Runnable Documentation</a:t>
            </a:r>
            <a:endParaRPr b="0" lang="en-GB" sz="28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Pulled from code, the documentation is always up to date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documentation is exhaustive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52" name="CustomShape 4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06E64F49-E186-4A15-9B72-190560B5982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54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CustomShape 1"/>
          <p:cNvSpPr/>
          <p:nvPr/>
        </p:nvSpPr>
        <p:spPr>
          <a:xfrm>
            <a:off x="0" y="0"/>
            <a:ext cx="12189600" cy="61912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4" name="CustomShape 2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55" name="CustomShape 3"/>
          <p:cNvSpPr/>
          <p:nvPr/>
        </p:nvSpPr>
        <p:spPr>
          <a:xfrm>
            <a:off x="838080" y="1544040"/>
            <a:ext cx="10513080" cy="44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Specification by example</a:t>
            </a:r>
            <a:endParaRPr b="0" lang="en-GB" sz="28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Close collaboration DEV / PO is required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Use examples to open discussion and find many cases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Allows a very fast feedback loop</a:t>
            </a:r>
            <a:endParaRPr b="0" lang="en-GB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Functional tests</a:t>
            </a:r>
            <a:endParaRPr b="0" lang="en-GB" sz="28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Fast and stable tests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developer is guided, the code is pulled by the tests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Flexible code is required to mock external interactions </a:t>
            </a:r>
            <a:endParaRPr b="0" lang="en-GB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Runnable Documentation</a:t>
            </a:r>
            <a:endParaRPr b="0" lang="en-GB" sz="28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Pulled from code, the documentation is always up to date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documentation is exhaustive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2156" name="CustomShape 4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85E17EF4-5459-4798-9FDB-6DB1A77AAF0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55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CustomShape 1"/>
          <p:cNvSpPr/>
          <p:nvPr/>
        </p:nvSpPr>
        <p:spPr>
          <a:xfrm>
            <a:off x="0" y="0"/>
            <a:ext cx="12189600" cy="61912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8" name="CustomShape 2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59" name="CustomShape 3"/>
          <p:cNvSpPr/>
          <p:nvPr/>
        </p:nvSpPr>
        <p:spPr>
          <a:xfrm>
            <a:off x="838080" y="1544040"/>
            <a:ext cx="10513080" cy="44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Failure factor</a:t>
            </a:r>
            <a:endParaRPr b="0" lang="en-GB" sz="28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DEV or PO not involved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BDD applied during the project : need to be done a the very first step               </a:t>
            </a:r>
            <a:endParaRPr b="0" lang="en-GB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theGardener aim is to address too important use cases not really addressed yet :</a:t>
            </a:r>
            <a:endParaRPr b="0" lang="en-GB" sz="28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easily access to the scenario </a:t>
            </a:r>
            <a:endParaRPr b="0" lang="en-GB" sz="2400" spc="-1" strike="noStrike">
              <a:latin typeface="Arial"/>
            </a:endParaRPr>
          </a:p>
          <a:p>
            <a:pPr lvl="1" marL="685800" indent="-22608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collaborative tools to help PO and DEV discussion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	</a:t>
            </a: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=&gt; https://github.com/KelkooGroup/theGardener/wiki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60" name="CustomShape 4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3C8CD027-4FEF-430C-B1F0-2DF3E480A57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56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CustomShape 1"/>
          <p:cNvSpPr/>
          <p:nvPr/>
        </p:nvSpPr>
        <p:spPr>
          <a:xfrm>
            <a:off x="0" y="0"/>
            <a:ext cx="12189600" cy="68554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2" name="CustomShape 2"/>
          <p:cNvSpPr/>
          <p:nvPr/>
        </p:nvSpPr>
        <p:spPr>
          <a:xfrm>
            <a:off x="3363480" y="2927880"/>
            <a:ext cx="3751200" cy="100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Calibri"/>
                <a:ea typeface="DejaVu Sans"/>
              </a:rPr>
              <a:t>Thank you  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2163" name="Picture 3" descr=""/>
          <p:cNvPicPr/>
          <p:nvPr/>
        </p:nvPicPr>
        <p:blipFill>
          <a:blip r:embed="rId1"/>
          <a:stretch/>
        </p:blipFill>
        <p:spPr>
          <a:xfrm>
            <a:off x="7396920" y="3322440"/>
            <a:ext cx="343440" cy="354960"/>
          </a:xfrm>
          <a:prstGeom prst="rect">
            <a:avLst/>
          </a:prstGeom>
          <a:ln>
            <a:noFill/>
          </a:ln>
        </p:spPr>
      </p:pic>
      <p:pic>
        <p:nvPicPr>
          <p:cNvPr id="2164" name="Picture 6" descr=""/>
          <p:cNvPicPr/>
          <p:nvPr/>
        </p:nvPicPr>
        <p:blipFill>
          <a:blip r:embed="rId2"/>
          <a:stretch/>
        </p:blipFill>
        <p:spPr>
          <a:xfrm rot="399600">
            <a:off x="7551360" y="1986480"/>
            <a:ext cx="259920" cy="121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Placeholder 6" descr=""/>
          <p:cNvPicPr/>
          <p:nvPr/>
        </p:nvPicPr>
        <p:blipFill>
          <a:blip r:embed="rId1"/>
          <a:srcRect l="31127" t="13576" r="0" b="20255"/>
          <a:stretch/>
        </p:blipFill>
        <p:spPr>
          <a:xfrm>
            <a:off x="0" y="0"/>
            <a:ext cx="12189600" cy="617436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060920" y="4952880"/>
            <a:ext cx="873612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tests that flash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Non-exhaustive functional tests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755F7972-D3EB-4059-AA38-F0F7E2FE4A8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7" descr=""/>
          <p:cNvPicPr/>
          <p:nvPr/>
        </p:nvPicPr>
        <p:blipFill>
          <a:blip r:embed="rId1"/>
          <a:stretch/>
        </p:blipFill>
        <p:spPr>
          <a:xfrm>
            <a:off x="2818800" y="1095120"/>
            <a:ext cx="5965560" cy="116892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AF1001EA-72BD-42DA-B5B0-2BAA937DB155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30" name="Picture 3" descr=""/>
          <p:cNvPicPr/>
          <p:nvPr/>
        </p:nvPicPr>
        <p:blipFill>
          <a:blip r:embed="rId2"/>
          <a:stretch/>
        </p:blipFill>
        <p:spPr>
          <a:xfrm>
            <a:off x="3149280" y="2317320"/>
            <a:ext cx="574920" cy="2668680"/>
          </a:xfrm>
          <a:prstGeom prst="rect">
            <a:avLst/>
          </a:prstGeom>
          <a:ln>
            <a:noFill/>
          </a:ln>
        </p:spPr>
      </p:pic>
      <p:pic>
        <p:nvPicPr>
          <p:cNvPr id="231" name="Picture 4" descr=""/>
          <p:cNvPicPr/>
          <p:nvPr/>
        </p:nvPicPr>
        <p:blipFill>
          <a:blip r:embed="rId3"/>
          <a:stretch/>
        </p:blipFill>
        <p:spPr>
          <a:xfrm>
            <a:off x="5559120" y="2333520"/>
            <a:ext cx="574920" cy="2668680"/>
          </a:xfrm>
          <a:prstGeom prst="rect">
            <a:avLst/>
          </a:prstGeom>
          <a:ln>
            <a:noFill/>
          </a:ln>
        </p:spPr>
      </p:pic>
      <p:pic>
        <p:nvPicPr>
          <p:cNvPr id="232" name="Picture 5" descr=""/>
          <p:cNvPicPr/>
          <p:nvPr/>
        </p:nvPicPr>
        <p:blipFill>
          <a:blip r:embed="rId4"/>
          <a:stretch/>
        </p:blipFill>
        <p:spPr>
          <a:xfrm>
            <a:off x="7969320" y="2333520"/>
            <a:ext cx="574920" cy="266868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994120" y="1335240"/>
            <a:ext cx="56145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Behavior 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Driven Development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2403000" y="4977720"/>
            <a:ext cx="201780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Specification by example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4792680" y="4977720"/>
            <a:ext cx="201780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tests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7247880" y="4977720"/>
            <a:ext cx="201780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Executable documentation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Specification by an example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7BAE03DE-FF88-43EF-BB5C-336B411168F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8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838080" y="1539000"/>
            <a:ext cx="10513080" cy="4502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suggested suggestions are popular, available and adapted to the age of the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available books for those categories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| bookTitle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When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 | bookTitle  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82" descr=""/>
          <p:cNvPicPr/>
          <p:nvPr/>
        </p:nvPicPr>
        <p:blipFill>
          <a:blip r:embed="rId1"/>
          <a:stretch/>
        </p:blipFill>
        <p:spPr>
          <a:xfrm>
            <a:off x="9088920" y="4232160"/>
            <a:ext cx="1227240" cy="122724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9284760" y="4426920"/>
            <a:ext cx="835560" cy="835560"/>
          </a:xfrm>
          <a:prstGeom prst="diamond">
            <a:avLst/>
          </a:prstGeom>
          <a:solidFill>
            <a:srgbClr val="ff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838080" y="365040"/>
            <a:ext cx="105130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Functional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838080" y="6356520"/>
            <a:ext cx="12470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fld id="{79E7CB77-F404-4BD0-A889-F2B2FCA0BA47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2693160" y="1341720"/>
            <a:ext cx="1958400" cy="1963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5"/>
          <p:cNvSpPr/>
          <p:nvPr/>
        </p:nvSpPr>
        <p:spPr>
          <a:xfrm>
            <a:off x="6877440" y="1378800"/>
            <a:ext cx="1958400" cy="1963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Picture 19" descr=""/>
          <p:cNvPicPr/>
          <p:nvPr/>
        </p:nvPicPr>
        <p:blipFill>
          <a:blip r:embed="rId2"/>
          <a:stretch/>
        </p:blipFill>
        <p:spPr>
          <a:xfrm>
            <a:off x="978120" y="1711080"/>
            <a:ext cx="1227240" cy="1227240"/>
          </a:xfrm>
          <a:prstGeom prst="rect">
            <a:avLst/>
          </a:prstGeom>
          <a:ln>
            <a:noFill/>
          </a:ln>
        </p:spPr>
      </p:pic>
      <p:sp>
        <p:nvSpPr>
          <p:cNvPr id="247" name="Line 6"/>
          <p:cNvSpPr/>
          <p:nvPr/>
        </p:nvSpPr>
        <p:spPr>
          <a:xfrm>
            <a:off x="3030840" y="2342880"/>
            <a:ext cx="192024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48" name="CustomShape 7"/>
          <p:cNvSpPr/>
          <p:nvPr/>
        </p:nvSpPr>
        <p:spPr>
          <a:xfrm>
            <a:off x="3338280" y="2164320"/>
            <a:ext cx="990360" cy="32004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8"/>
          <p:cNvSpPr/>
          <p:nvPr/>
        </p:nvSpPr>
        <p:spPr>
          <a:xfrm>
            <a:off x="3338280" y="2181600"/>
            <a:ext cx="990360" cy="5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9"/>
          <p:cNvSpPr/>
          <p:nvPr/>
        </p:nvSpPr>
        <p:spPr>
          <a:xfrm>
            <a:off x="3367440" y="2181600"/>
            <a:ext cx="930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1" name="CustomShape 10"/>
          <p:cNvSpPr/>
          <p:nvPr/>
        </p:nvSpPr>
        <p:spPr>
          <a:xfrm>
            <a:off x="4474080" y="2172960"/>
            <a:ext cx="990360" cy="32004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1"/>
          <p:cNvSpPr/>
          <p:nvPr/>
        </p:nvSpPr>
        <p:spPr>
          <a:xfrm>
            <a:off x="4474080" y="2190240"/>
            <a:ext cx="990360" cy="5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2"/>
          <p:cNvSpPr/>
          <p:nvPr/>
        </p:nvSpPr>
        <p:spPr>
          <a:xfrm>
            <a:off x="4503240" y="2190240"/>
            <a:ext cx="930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4" name="CustomShape 13"/>
          <p:cNvSpPr/>
          <p:nvPr/>
        </p:nvSpPr>
        <p:spPr>
          <a:xfrm>
            <a:off x="2202480" y="2164320"/>
            <a:ext cx="990360" cy="32004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4"/>
          <p:cNvSpPr/>
          <p:nvPr/>
        </p:nvSpPr>
        <p:spPr>
          <a:xfrm>
            <a:off x="2202480" y="2181600"/>
            <a:ext cx="990360" cy="5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5"/>
          <p:cNvSpPr/>
          <p:nvPr/>
        </p:nvSpPr>
        <p:spPr>
          <a:xfrm>
            <a:off x="2231640" y="2181600"/>
            <a:ext cx="930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7" name="Line 16"/>
          <p:cNvSpPr/>
          <p:nvPr/>
        </p:nvSpPr>
        <p:spPr>
          <a:xfrm>
            <a:off x="7762320" y="1947600"/>
            <a:ext cx="326520" cy="360"/>
          </a:xfrm>
          <a:prstGeom prst="line">
            <a:avLst/>
          </a:prstGeom>
          <a:ln w="25560">
            <a:solidFill>
              <a:srgbClr val="1f7079"/>
            </a:solidFill>
            <a:round/>
            <a:head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58" name="CustomShape 17"/>
          <p:cNvSpPr/>
          <p:nvPr/>
        </p:nvSpPr>
        <p:spPr>
          <a:xfrm>
            <a:off x="6745680" y="1665720"/>
            <a:ext cx="990360" cy="491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8"/>
          <p:cNvSpPr/>
          <p:nvPr/>
        </p:nvSpPr>
        <p:spPr>
          <a:xfrm>
            <a:off x="6745680" y="1692000"/>
            <a:ext cx="990360" cy="8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9"/>
          <p:cNvSpPr/>
          <p:nvPr/>
        </p:nvSpPr>
        <p:spPr>
          <a:xfrm>
            <a:off x="6774840" y="1692000"/>
            <a:ext cx="930960" cy="4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WebService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1" name="CustomShape 20"/>
          <p:cNvSpPr/>
          <p:nvPr/>
        </p:nvSpPr>
        <p:spPr>
          <a:xfrm>
            <a:off x="8126280" y="1665720"/>
            <a:ext cx="990360" cy="491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21"/>
          <p:cNvSpPr/>
          <p:nvPr/>
        </p:nvSpPr>
        <p:spPr>
          <a:xfrm>
            <a:off x="8126280" y="1692000"/>
            <a:ext cx="990360" cy="8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2"/>
          <p:cNvSpPr/>
          <p:nvPr/>
        </p:nvSpPr>
        <p:spPr>
          <a:xfrm>
            <a:off x="8155440" y="1692000"/>
            <a:ext cx="930960" cy="4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Reports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4" name="CustomShape 23"/>
          <p:cNvSpPr/>
          <p:nvPr/>
        </p:nvSpPr>
        <p:spPr>
          <a:xfrm>
            <a:off x="6745320" y="2529360"/>
            <a:ext cx="990360" cy="491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4"/>
          <p:cNvSpPr/>
          <p:nvPr/>
        </p:nvSpPr>
        <p:spPr>
          <a:xfrm>
            <a:off x="6745320" y="2555640"/>
            <a:ext cx="990360" cy="8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5"/>
          <p:cNvSpPr/>
          <p:nvPr/>
        </p:nvSpPr>
        <p:spPr>
          <a:xfrm>
            <a:off x="6774120" y="2555640"/>
            <a:ext cx="930960" cy="4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Cache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7" name="Line 26"/>
          <p:cNvSpPr/>
          <p:nvPr/>
        </p:nvSpPr>
        <p:spPr>
          <a:xfrm>
            <a:off x="7256880" y="2198160"/>
            <a:ext cx="360" cy="326520"/>
          </a:xfrm>
          <a:prstGeom prst="line">
            <a:avLst/>
          </a:prstGeom>
          <a:ln w="25560">
            <a:solidFill>
              <a:srgbClr val="1f7079"/>
            </a:solidFill>
            <a:round/>
            <a:tail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68" name="CustomShape 27"/>
          <p:cNvSpPr/>
          <p:nvPr/>
        </p:nvSpPr>
        <p:spPr>
          <a:xfrm>
            <a:off x="7064640" y="3992760"/>
            <a:ext cx="1719360" cy="1719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8"/>
          <p:cNvSpPr/>
          <p:nvPr/>
        </p:nvSpPr>
        <p:spPr>
          <a:xfrm>
            <a:off x="2812680" y="3992760"/>
            <a:ext cx="1719360" cy="1719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9"/>
          <p:cNvSpPr/>
          <p:nvPr/>
        </p:nvSpPr>
        <p:spPr>
          <a:xfrm>
            <a:off x="2693160" y="3870720"/>
            <a:ext cx="1958400" cy="1963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BDD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1" name="CustomShape 30"/>
          <p:cNvSpPr/>
          <p:nvPr/>
        </p:nvSpPr>
        <p:spPr>
          <a:xfrm>
            <a:off x="2693160" y="3248640"/>
            <a:ext cx="20178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Between systems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2" name="CustomShape 31"/>
          <p:cNvSpPr/>
          <p:nvPr/>
        </p:nvSpPr>
        <p:spPr>
          <a:xfrm>
            <a:off x="5890320" y="3258360"/>
            <a:ext cx="39520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system between components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3" name="CustomShape 32"/>
          <p:cNvSpPr/>
          <p:nvPr/>
        </p:nvSpPr>
        <p:spPr>
          <a:xfrm>
            <a:off x="2691000" y="5740560"/>
            <a:ext cx="20178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component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4" name="CustomShape 33"/>
          <p:cNvSpPr/>
          <p:nvPr/>
        </p:nvSpPr>
        <p:spPr>
          <a:xfrm>
            <a:off x="6895080" y="5740560"/>
            <a:ext cx="20178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class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75" name="Picture 80" descr=""/>
          <p:cNvPicPr/>
          <p:nvPr/>
        </p:nvPicPr>
        <p:blipFill>
          <a:blip r:embed="rId3"/>
          <a:stretch/>
        </p:blipFill>
        <p:spPr>
          <a:xfrm>
            <a:off x="7064640" y="4266000"/>
            <a:ext cx="1719360" cy="1284120"/>
          </a:xfrm>
          <a:prstGeom prst="rect">
            <a:avLst/>
          </a:prstGeom>
          <a:ln>
            <a:noFill/>
          </a:ln>
        </p:spPr>
      </p:pic>
      <p:sp>
        <p:nvSpPr>
          <p:cNvPr id="276" name="CustomShape 34"/>
          <p:cNvSpPr/>
          <p:nvPr/>
        </p:nvSpPr>
        <p:spPr>
          <a:xfrm>
            <a:off x="1121760" y="2853720"/>
            <a:ext cx="947160" cy="23256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SLOW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77" name="CustomShape 35"/>
          <p:cNvSpPr/>
          <p:nvPr/>
        </p:nvSpPr>
        <p:spPr>
          <a:xfrm>
            <a:off x="9232560" y="5374800"/>
            <a:ext cx="947160" cy="23256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FAST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278" name="Picture 86" descr=""/>
          <p:cNvPicPr/>
          <p:nvPr/>
        </p:nvPicPr>
        <p:blipFill>
          <a:blip r:embed="rId4"/>
          <a:stretch/>
        </p:blipFill>
        <p:spPr>
          <a:xfrm>
            <a:off x="9381960" y="4490640"/>
            <a:ext cx="548640" cy="648360"/>
          </a:xfrm>
          <a:prstGeom prst="rect">
            <a:avLst/>
          </a:prstGeom>
          <a:ln>
            <a:noFill/>
          </a:ln>
        </p:spPr>
      </p:pic>
      <p:sp>
        <p:nvSpPr>
          <p:cNvPr id="279" name="CustomShape 36"/>
          <p:cNvSpPr/>
          <p:nvPr/>
        </p:nvSpPr>
        <p:spPr>
          <a:xfrm>
            <a:off x="1121760" y="3067200"/>
            <a:ext cx="94716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HARD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80" name="CustomShape 37"/>
          <p:cNvSpPr/>
          <p:nvPr/>
        </p:nvSpPr>
        <p:spPr>
          <a:xfrm>
            <a:off x="9238320" y="5594760"/>
            <a:ext cx="94716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EASY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2757</TotalTime>
  <Application>LibreOffice/6.1.5.2$Linux_X86_64 LibreOffice_project/10$Build-2</Application>
  <Words>3412</Words>
  <Paragraphs>718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2018-06-26T12:47:40Z</dcterms:created>
  <dc:creator>Andrius Busilas</dc:creator>
  <dc:description/>
  <dc:language>en-GB</dc:language>
  <cp:lastModifiedBy/>
  <dcterms:modified xsi:type="dcterms:W3CDTF">2019-12-04T09:58:40Z</dcterms:modified>
  <cp:revision>122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56</vt:i4>
  </property>
</Properties>
</file>